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328" r:id="rId4"/>
    <p:sldId id="332" r:id="rId5"/>
    <p:sldId id="333" r:id="rId6"/>
    <p:sldId id="334" r:id="rId7"/>
    <p:sldId id="335" r:id="rId8"/>
    <p:sldId id="337" r:id="rId9"/>
    <p:sldId id="353" r:id="rId10"/>
    <p:sldId id="338" r:id="rId11"/>
    <p:sldId id="339" r:id="rId12"/>
    <p:sldId id="329" r:id="rId13"/>
    <p:sldId id="340" r:id="rId14"/>
    <p:sldId id="341" r:id="rId15"/>
    <p:sldId id="262" r:id="rId16"/>
    <p:sldId id="342" r:id="rId17"/>
    <p:sldId id="343" r:id="rId18"/>
    <p:sldId id="330" r:id="rId19"/>
    <p:sldId id="344" r:id="rId20"/>
    <p:sldId id="345" r:id="rId21"/>
    <p:sldId id="346" r:id="rId22"/>
    <p:sldId id="347" r:id="rId23"/>
    <p:sldId id="348" r:id="rId24"/>
    <p:sldId id="357" r:id="rId25"/>
    <p:sldId id="349" r:id="rId26"/>
    <p:sldId id="331" r:id="rId27"/>
    <p:sldId id="350" r:id="rId28"/>
    <p:sldId id="351" r:id="rId29"/>
    <p:sldId id="352" r:id="rId30"/>
    <p:sldId id="336" r:id="rId31"/>
    <p:sldId id="354" r:id="rId32"/>
    <p:sldId id="326" r:id="rId33"/>
    <p:sldId id="327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27" autoAdjust="0"/>
  </p:normalViewPr>
  <p:slideViewPr>
    <p:cSldViewPr>
      <p:cViewPr varScale="1">
        <p:scale>
          <a:sx n="89" d="100"/>
          <a:sy n="8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11-1-2024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11-1-2024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11-1-2024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11-1-2024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11-1-2024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11-1-2024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11-1-2024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roenegraf.blogspot.com/2016/08/treurnis-op-hoog-wold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file:///C:\Users\gerar\Dropbox\FotoAlbum\RadioCorner\Pres\Sharpie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transistorforum.nl/forum/index.php?id=275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ebspace.science.uu.nl/~tel00101/FotoAlbum/RadioCorner/Sets/PhL3X02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marktplaats.nl/v/antiek-en-kunst/antiek-tv-s-en-audio/m2047585521-radio-all-transistor-erres-rs1596-vint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ebspace.science.uu.nl/~tel00101/FotoAlbum/RadioCorner/Pres/Sharpie.ppt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2878088" cy="1470025"/>
          </a:xfrm>
        </p:spPr>
        <p:txBody>
          <a:bodyPr/>
          <a:lstStyle/>
          <a:p>
            <a:r>
              <a:rPr lang="nl-NL" dirty="0"/>
              <a:t>De Zwarte</a:t>
            </a:r>
            <a:br>
              <a:rPr lang="nl-NL" dirty="0"/>
            </a:br>
            <a:r>
              <a:rPr lang="nl-NL" dirty="0"/>
              <a:t>Henriette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4786312"/>
            <a:ext cx="72008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10 </a:t>
            </a:r>
            <a:r>
              <a:rPr lang="en-US" dirty="0" err="1"/>
              <a:t>januari</a:t>
            </a:r>
            <a:r>
              <a:rPr lang="en-US" dirty="0"/>
              <a:t> 2024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20F974-FEDA-1F13-B4B0-6A1DD1F29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5753"/>
            <a:ext cx="5470624" cy="41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17B0C-1C89-9799-7582-73065E53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Concurrentie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F5FF07-4583-2EBA-38F5-4352C05B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Spidola</a:t>
            </a:r>
            <a:r>
              <a:rPr lang="nl-NL" dirty="0"/>
              <a:t> 1 uit USSR</a:t>
            </a:r>
          </a:p>
          <a:p>
            <a:pPr lvl="1"/>
            <a:r>
              <a:rPr lang="nl-NL" dirty="0"/>
              <a:t>Bandschakelwals</a:t>
            </a:r>
          </a:p>
          <a:p>
            <a:endParaRPr lang="nl-NL" dirty="0"/>
          </a:p>
          <a:p>
            <a:r>
              <a:rPr lang="nl-NL" dirty="0" err="1"/>
              <a:t>Zenith</a:t>
            </a:r>
            <a:r>
              <a:rPr lang="nl-NL" dirty="0"/>
              <a:t> TO Royal 1000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82EA89-7337-D694-7883-BB094757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469F64-31AD-FD01-ECF8-13B852A440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4805" r="7476" b="6000"/>
          <a:stretch/>
        </p:blipFill>
        <p:spPr>
          <a:xfrm>
            <a:off x="4756867" y="1565322"/>
            <a:ext cx="3929933" cy="2940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7E66B4-F35F-A44C-DBA7-CF73C0968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53450"/>
            <a:ext cx="3142843" cy="266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9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78F43-9802-4078-7CB9-BF00E42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Henriette Philips (1906-2007)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E5CE7-18B0-86FE-37F0-EF13013F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72" y="1600200"/>
            <a:ext cx="5266928" cy="5121275"/>
          </a:xfrm>
        </p:spPr>
        <p:txBody>
          <a:bodyPr/>
          <a:lstStyle/>
          <a:p>
            <a:r>
              <a:rPr lang="nl-NL" dirty="0"/>
              <a:t>Dochter van Anton Philips</a:t>
            </a:r>
          </a:p>
          <a:p>
            <a:r>
              <a:rPr lang="nl-NL" dirty="0"/>
              <a:t>Huwelijken:</a:t>
            </a:r>
          </a:p>
          <a:p>
            <a:pPr lvl="1"/>
            <a:r>
              <a:rPr lang="nl-NL" dirty="0"/>
              <a:t>1930 Aad Knappert</a:t>
            </a:r>
            <a:br>
              <a:rPr lang="nl-NL" dirty="0"/>
            </a:br>
            <a:r>
              <a:rPr lang="nl-NL" dirty="0"/>
              <a:t>Auto-ongeluk</a:t>
            </a:r>
          </a:p>
          <a:p>
            <a:pPr lvl="1"/>
            <a:r>
              <a:rPr lang="nl-NL" dirty="0"/>
              <a:t>1934 </a:t>
            </a:r>
            <a:r>
              <a:rPr lang="nl-NL" dirty="0" err="1"/>
              <a:t>Jhr</a:t>
            </a:r>
            <a:r>
              <a:rPr lang="nl-NL" dirty="0"/>
              <a:t> Gijsbert Sandberg</a:t>
            </a:r>
            <a:br>
              <a:rPr lang="nl-NL" dirty="0"/>
            </a:br>
            <a:r>
              <a:rPr lang="nl-NL" dirty="0"/>
              <a:t>Vliegtuig-</a:t>
            </a:r>
            <a:r>
              <a:rPr lang="nl-NL" dirty="0">
                <a:hlinkClick r:id="rId2"/>
              </a:rPr>
              <a:t>“ongeluk”</a:t>
            </a:r>
            <a:endParaRPr lang="nl-NL" dirty="0"/>
          </a:p>
          <a:p>
            <a:pPr lvl="1"/>
            <a:r>
              <a:rPr lang="nl-NL" dirty="0"/>
              <a:t>1938 Henk van </a:t>
            </a:r>
            <a:r>
              <a:rPr lang="nl-NL" dirty="0" err="1"/>
              <a:t>Riemsdijk</a:t>
            </a:r>
            <a:endParaRPr lang="nl-NL" dirty="0"/>
          </a:p>
          <a:p>
            <a:r>
              <a:rPr lang="nl-NL" dirty="0"/>
              <a:t>Inzet Rode Kruis, erelid</a:t>
            </a:r>
          </a:p>
          <a:p>
            <a:r>
              <a:rPr lang="nl-NL" dirty="0"/>
              <a:t>Vijf kinderen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EBBEDD-6914-172C-971F-436E9C09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894675A-318D-D39F-7821-1DAF1A26C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15504"/>
            <a:ext cx="3046878" cy="46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C607D-1F90-7E69-7A11-AD44AFF0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Techniek van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907824-A9F1-CC37-0DF2-8FE7A3C2F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Werking als </a:t>
            </a:r>
            <a:r>
              <a:rPr lang="nl-NL" dirty="0">
                <a:hlinkClick r:id="rId2"/>
              </a:rPr>
              <a:t>Sharpie (LCK 5/23)</a:t>
            </a:r>
            <a:endParaRPr lang="nl-NL" dirty="0"/>
          </a:p>
          <a:p>
            <a:r>
              <a:rPr lang="nl-NL" dirty="0"/>
              <a:t>Magneetantennes op alle banden</a:t>
            </a:r>
          </a:p>
          <a:p>
            <a:r>
              <a:rPr lang="nl-NL" dirty="0"/>
              <a:t>Asymmetrische </a:t>
            </a:r>
            <a:br>
              <a:rPr lang="nl-NL" dirty="0"/>
            </a:br>
            <a:r>
              <a:rPr lang="nl-NL" dirty="0"/>
              <a:t>eindversterker</a:t>
            </a:r>
          </a:p>
          <a:p>
            <a:r>
              <a:rPr lang="nl-NL" dirty="0"/>
              <a:t>Drie printplaten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3DD11D-1281-B5FA-C504-4F048A4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135627-205C-330E-9ABB-79D1A325B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06942"/>
            <a:ext cx="5080726" cy="38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167F44B-4CBA-C7B4-5A00-8D4455B5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606489"/>
            <a:ext cx="3933037" cy="5114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BF5421-42ED-7669-734D-2B6618C1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Zoo . . .   werkt de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603FD2-DCB1-E494-9554-B1954593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Antennesignaal </a:t>
            </a:r>
            <a:br>
              <a:rPr lang="nl-NL" dirty="0"/>
            </a:br>
            <a:r>
              <a:rPr lang="nl-NL" dirty="0"/>
              <a:t>is heel zwak</a:t>
            </a:r>
          </a:p>
          <a:p>
            <a:r>
              <a:rPr lang="nl-NL" dirty="0"/>
              <a:t>Vooral: versterken</a:t>
            </a:r>
          </a:p>
          <a:p>
            <a:endParaRPr lang="nl-NL" dirty="0"/>
          </a:p>
          <a:p>
            <a:r>
              <a:rPr lang="nl-NL" dirty="0"/>
              <a:t>Transistor is verstopt</a:t>
            </a:r>
            <a:br>
              <a:rPr lang="nl-NL" dirty="0"/>
            </a:br>
            <a:r>
              <a:rPr lang="nl-NL" dirty="0"/>
              <a:t>metaalkristalletje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I</a:t>
            </a:r>
            <a:r>
              <a:rPr lang="nl-NL" baseline="-25000" dirty="0">
                <a:solidFill>
                  <a:srgbClr val="FF0000"/>
                </a:solidFill>
              </a:rPr>
              <a:t>b</a:t>
            </a:r>
            <a:r>
              <a:rPr lang="nl-NL" dirty="0"/>
              <a:t> stuurt </a:t>
            </a:r>
            <a:r>
              <a:rPr lang="nl-NL" dirty="0">
                <a:solidFill>
                  <a:srgbClr val="FF0000"/>
                </a:solidFill>
              </a:rPr>
              <a:t>I</a:t>
            </a:r>
            <a:r>
              <a:rPr lang="nl-NL" baseline="-25000" dirty="0">
                <a:solidFill>
                  <a:srgbClr val="FF0000"/>
                </a:solidFill>
              </a:rPr>
              <a:t>c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I</a:t>
            </a:r>
            <a:r>
              <a:rPr lang="nl-NL" baseline="-25000" dirty="0">
                <a:solidFill>
                  <a:srgbClr val="FF0000"/>
                </a:solidFill>
              </a:rPr>
              <a:t>c</a:t>
            </a:r>
            <a:r>
              <a:rPr lang="nl-NL" dirty="0"/>
              <a:t> 50 – 100 x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6E419F-984A-BEFB-1D3B-2322B970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28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7EDEB-0D69-5230-1F85-AE242951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nl-NL" dirty="0"/>
              <a:t>De mengtrap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58080-E98A-B239-1669-187CBFD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/>
          <a:lstStyle/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trap oscilleert</a:t>
            </a:r>
          </a:p>
          <a:p>
            <a:r>
              <a:rPr lang="nl-NL" dirty="0"/>
              <a:t>Stroboscoop</a:t>
            </a:r>
          </a:p>
          <a:p>
            <a:r>
              <a:rPr lang="nl-NL" dirty="0"/>
              <a:t>Verandert frequentie</a:t>
            </a:r>
          </a:p>
          <a:p>
            <a:r>
              <a:rPr lang="nl-NL" dirty="0"/>
              <a:t>Altijd 452kHz 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A5488-EC1E-F88B-D7F8-4EBE44A1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D4FE23-54E7-4782-A345-048092D2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1284"/>
            <a:ext cx="2880321" cy="621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58742"/>
            <a:ext cx="5435104" cy="36599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en-US" dirty="0" err="1"/>
              <a:t>Detectie</a:t>
            </a:r>
            <a:r>
              <a:rPr lang="en-US" dirty="0"/>
              <a:t>: diode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67377"/>
            <a:ext cx="7630228" cy="3999354"/>
          </a:xfrm>
        </p:spPr>
        <p:txBody>
          <a:bodyPr/>
          <a:lstStyle/>
          <a:p>
            <a:r>
              <a:rPr lang="en-US" dirty="0"/>
              <a:t>Diode </a:t>
            </a:r>
            <a:r>
              <a:rPr lang="en-US" dirty="0" err="1"/>
              <a:t>na</a:t>
            </a:r>
            <a:r>
              <a:rPr lang="en-US" dirty="0"/>
              <a:t> 3e trap</a:t>
            </a:r>
          </a:p>
          <a:p>
            <a:r>
              <a:rPr lang="en-US" dirty="0" err="1"/>
              <a:t>Helft</a:t>
            </a:r>
            <a:r>
              <a:rPr lang="en-US" dirty="0"/>
              <a:t> van HF</a:t>
            </a:r>
          </a:p>
          <a:p>
            <a:r>
              <a:rPr lang="en-US" dirty="0"/>
              <a:t>Is HF + LF + DC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4A38190-5C3A-E68A-B9DE-299C6881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971" y="24465"/>
            <a:ext cx="1678461" cy="34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0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CC098-6978-439A-02CD-F7F233B4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Uitgangstrap: Balans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397824-130D-165F-442A-8F2B6A30D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nl-NL" dirty="0"/>
              <a:t>Of onbalans?</a:t>
            </a:r>
          </a:p>
          <a:p>
            <a:r>
              <a:rPr lang="nl-NL" dirty="0"/>
              <a:t>TS6 en TS7</a:t>
            </a:r>
          </a:p>
          <a:p>
            <a:endParaRPr lang="nl-NL" dirty="0"/>
          </a:p>
          <a:p>
            <a:r>
              <a:rPr lang="nl-NL" dirty="0"/>
              <a:t>TS6 via UGT in </a:t>
            </a:r>
            <a:r>
              <a:rPr lang="nl-NL" dirty="0" err="1"/>
              <a:t>em</a:t>
            </a:r>
            <a:endParaRPr lang="nl-NL" dirty="0"/>
          </a:p>
          <a:p>
            <a:r>
              <a:rPr lang="nl-NL" dirty="0"/>
              <a:t>TS7 met LS in col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DFE117-0840-4B44-CC27-FA3042C6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79650D-C269-8176-E32E-22B75B2B9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1375331"/>
            <a:ext cx="4258816" cy="52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D813A-A681-E1ED-616C-C66DB6D9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Antennes: Ferriet en Raam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44F9E-4458-40D2-599F-99EB53FDD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4853136"/>
          </a:xfrm>
        </p:spPr>
        <p:txBody>
          <a:bodyPr/>
          <a:lstStyle/>
          <a:p>
            <a:r>
              <a:rPr lang="nl-NL" dirty="0"/>
              <a:t>Ferriet tot 4MHz </a:t>
            </a:r>
          </a:p>
          <a:p>
            <a:pPr lvl="1"/>
            <a:r>
              <a:rPr lang="nl-NL" dirty="0"/>
              <a:t>Gevoelig voor/achter</a:t>
            </a:r>
          </a:p>
          <a:p>
            <a:r>
              <a:rPr lang="nl-NL" dirty="0"/>
              <a:t>Raam op KG</a:t>
            </a:r>
          </a:p>
          <a:p>
            <a:pPr lvl="1"/>
            <a:r>
              <a:rPr lang="nl-NL" dirty="0"/>
              <a:t>Gevoelig links/rechts</a:t>
            </a:r>
          </a:p>
          <a:p>
            <a:pPr lvl="1"/>
            <a:r>
              <a:rPr lang="nl-NL" dirty="0"/>
              <a:t>Storingsvrije ontvangst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AGC spanning: serie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0F445F-5D7D-6CE3-1197-3C629F31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DC2B67E-3AE0-20CB-90C0-EE8AF90D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22823"/>
            <a:ext cx="2335104" cy="54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A09A8-51E1-7D0D-A655-9B31CB5A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Repareren van een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6F6EF-CFB4-B00F-3184-226A4C4E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5381"/>
            <a:ext cx="5915000" cy="3710782"/>
          </a:xfrm>
        </p:spPr>
        <p:txBody>
          <a:bodyPr/>
          <a:lstStyle/>
          <a:p>
            <a:r>
              <a:rPr lang="nl-NL" dirty="0"/>
              <a:t>Batterijhouder weg of verteerd</a:t>
            </a:r>
          </a:p>
          <a:p>
            <a:r>
              <a:rPr lang="nl-NL" dirty="0"/>
              <a:t>Schade uitgelopen batterijen</a:t>
            </a:r>
          </a:p>
          <a:p>
            <a:r>
              <a:rPr lang="nl-NL" dirty="0"/>
              <a:t>Slecht contact bandschakelaar</a:t>
            </a:r>
          </a:p>
          <a:p>
            <a:r>
              <a:rPr lang="nl-NL" dirty="0"/>
              <a:t>Mengtransistor OC170</a:t>
            </a:r>
          </a:p>
          <a:p>
            <a:r>
              <a:rPr lang="nl-NL" dirty="0"/>
              <a:t>Raamantenne weg / gespikkeld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55BD2E-9DCD-A35D-0E8D-3F0A3D51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FA6004-596D-70F1-5A46-7FF8BDA0A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18500"/>
          <a:stretch/>
        </p:blipFill>
        <p:spPr>
          <a:xfrm>
            <a:off x="6444208" y="1272381"/>
            <a:ext cx="259228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77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AA923E-D15B-69C7-D07C-057690B0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Alles lastig bereikbaar!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78D5B7-BACE-2AF1-81BC-2EC3A38C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nl-NL" dirty="0"/>
              <a:t>Drie printen, </a:t>
            </a:r>
            <a:br>
              <a:rPr lang="nl-NL" dirty="0"/>
            </a:br>
            <a:r>
              <a:rPr lang="nl-NL" dirty="0"/>
              <a:t>veel draden</a:t>
            </a:r>
          </a:p>
          <a:p>
            <a:r>
              <a:rPr lang="nl-NL" dirty="0"/>
              <a:t>LS en raam </a:t>
            </a:r>
            <a:br>
              <a:rPr lang="nl-NL" dirty="0"/>
            </a:br>
            <a:r>
              <a:rPr lang="nl-NL" dirty="0"/>
              <a:t>in kast</a:t>
            </a:r>
          </a:p>
          <a:p>
            <a:r>
              <a:rPr lang="nl-NL" dirty="0">
                <a:hlinkClick r:id="rId2"/>
              </a:rPr>
              <a:t>Beugel van </a:t>
            </a:r>
            <a:br>
              <a:rPr lang="nl-NL" dirty="0">
                <a:hlinkClick r:id="rId2"/>
              </a:rPr>
            </a:br>
            <a:r>
              <a:rPr lang="nl-NL" dirty="0" err="1">
                <a:hlinkClick r:id="rId2"/>
              </a:rPr>
              <a:t>Bapaktua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509139-CCB2-8361-2055-76AA5072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605380-986A-2981-CEC6-CB83E3D9F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24040"/>
            <a:ext cx="5556104" cy="42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6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Tijdsbeeld</a:t>
            </a:r>
            <a:r>
              <a:rPr lang="en-US" dirty="0"/>
              <a:t>: </a:t>
            </a:r>
            <a:r>
              <a:rPr lang="en-US" dirty="0" err="1"/>
              <a:t>Voor</a:t>
            </a:r>
            <a:r>
              <a:rPr lang="en-US" dirty="0"/>
              <a:t> Henriette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zit er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er </a:t>
            </a:r>
            <a:r>
              <a:rPr lang="en-US" dirty="0" err="1"/>
              <a:t>stuk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Hoe </a:t>
            </a:r>
            <a:r>
              <a:rPr lang="en-US" dirty="0" err="1"/>
              <a:t>klinkt</a:t>
            </a:r>
            <a:r>
              <a:rPr lang="en-US" dirty="0"/>
              <a:t> het?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 Henriette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6C7F8E-2BC9-A486-3DEA-EBF4EDF0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68" y="2564904"/>
            <a:ext cx="4352032" cy="3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A4A4-2E63-C1FA-1BF6-234A29D1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/>
          <a:lstStyle/>
          <a:p>
            <a:r>
              <a:rPr lang="nl-NL" dirty="0"/>
              <a:t>Batterijhouder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D61177-3C2F-EA0A-EE7F-4AA1FACD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54362"/>
          </a:xfrm>
        </p:spPr>
        <p:txBody>
          <a:bodyPr/>
          <a:lstStyle/>
          <a:p>
            <a:r>
              <a:rPr lang="nl-NL" dirty="0"/>
              <a:t>Lekkende batterijen!</a:t>
            </a:r>
          </a:p>
          <a:p>
            <a:r>
              <a:rPr lang="nl-NL" dirty="0"/>
              <a:t>Of helemaal verdwenen</a:t>
            </a:r>
          </a:p>
          <a:p>
            <a:endParaRPr lang="nl-NL" dirty="0"/>
          </a:p>
          <a:p>
            <a:r>
              <a:rPr lang="nl-NL" dirty="0"/>
              <a:t>Andere zoeken of moderne houder plaatsen</a:t>
            </a:r>
            <a:br>
              <a:rPr lang="nl-NL" dirty="0"/>
            </a:br>
            <a:r>
              <a:rPr lang="nl-NL" dirty="0"/>
              <a:t>Eventueel P-connector voor 9V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5DEC55-CE6D-49F9-1034-91917B56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C9B687-C2E0-7E91-7F43-5800D0B1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/>
          <a:stretch/>
        </p:blipFill>
        <p:spPr>
          <a:xfrm>
            <a:off x="5004048" y="1468154"/>
            <a:ext cx="3404096" cy="30908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67C72D-C05F-882C-7138-E058E4222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40523" r="47027" b="-40523"/>
          <a:stretch/>
        </p:blipFill>
        <p:spPr>
          <a:xfrm>
            <a:off x="457200" y="404664"/>
            <a:ext cx="3260080" cy="45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2C17F-277B-D86C-1DDA-3A5137D79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de rest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AF51B0-6A55-37D4-E7F1-9FE92170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1324744"/>
          </a:xfrm>
        </p:spPr>
        <p:txBody>
          <a:bodyPr/>
          <a:lstStyle/>
          <a:p>
            <a:r>
              <a:rPr lang="nl-NL" dirty="0"/>
              <a:t>Aantasting door </a:t>
            </a:r>
            <a:br>
              <a:rPr lang="nl-NL" dirty="0"/>
            </a:br>
            <a:r>
              <a:rPr lang="nl-NL" dirty="0"/>
              <a:t>chemische troep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CE2AED-374D-79EC-93CD-0C265E33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DDB4E53-49D8-B9C7-ED3E-DE35BC461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5344"/>
            <a:ext cx="4779124" cy="358434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A191F8-F88C-A33A-6CCF-0FD8D578E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b="14091"/>
          <a:stretch/>
        </p:blipFill>
        <p:spPr>
          <a:xfrm>
            <a:off x="4067466" y="1600200"/>
            <a:ext cx="4844734" cy="384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EE3F0-270C-30B5-0CA2-DEF556C3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Bandschakelaar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3E0A3E-9CA4-6859-39CD-C713AD1CC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1600200"/>
            <a:ext cx="3528392" cy="4525963"/>
          </a:xfrm>
        </p:spPr>
        <p:txBody>
          <a:bodyPr/>
          <a:lstStyle/>
          <a:p>
            <a:r>
              <a:rPr lang="nl-NL" dirty="0"/>
              <a:t>Knoppen met </a:t>
            </a:r>
            <a:br>
              <a:rPr lang="nl-NL" dirty="0"/>
            </a:br>
            <a:r>
              <a:rPr lang="nl-NL" dirty="0"/>
              <a:t>Bowdenkabels</a:t>
            </a:r>
          </a:p>
          <a:p>
            <a:r>
              <a:rPr lang="nl-NL" dirty="0"/>
              <a:t>Contacten vies </a:t>
            </a:r>
            <a:br>
              <a:rPr lang="nl-NL" dirty="0"/>
            </a:br>
            <a:r>
              <a:rPr lang="nl-NL" dirty="0"/>
              <a:t>of verbogen</a:t>
            </a:r>
          </a:p>
          <a:p>
            <a:endParaRPr lang="nl-NL" dirty="0"/>
          </a:p>
          <a:p>
            <a:r>
              <a:rPr lang="nl-NL" dirty="0"/>
              <a:t>Remmenreiniger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21B2FB-BBB4-7F25-68CE-8ACFF0E8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9D9D6D-167B-AF80-688A-FF9115C95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992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3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ECAAB-BEB3-833D-C0E6-F678FE27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Whiskers</a:t>
            </a:r>
            <a:r>
              <a:rPr lang="nl-NL" dirty="0"/>
              <a:t> in de OC170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4C9FB-08F5-52A3-2467-C8E5FB787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83162"/>
          </a:xfrm>
        </p:spPr>
        <p:txBody>
          <a:bodyPr/>
          <a:lstStyle/>
          <a:p>
            <a:r>
              <a:rPr lang="nl-NL" dirty="0"/>
              <a:t>Kristalgroei in behuizing</a:t>
            </a:r>
            <a:br>
              <a:rPr lang="nl-NL" dirty="0"/>
            </a:br>
            <a:r>
              <a:rPr lang="nl-NL" dirty="0"/>
              <a:t>geeft sluiting met massa</a:t>
            </a:r>
          </a:p>
          <a:p>
            <a:endParaRPr lang="nl-NL" dirty="0"/>
          </a:p>
          <a:p>
            <a:r>
              <a:rPr lang="nl-NL" dirty="0"/>
              <a:t>Massa los, wegbranden, spanning</a:t>
            </a:r>
          </a:p>
          <a:p>
            <a:pPr lvl="1"/>
            <a:r>
              <a:rPr lang="nl-NL" dirty="0"/>
              <a:t>Werkt tijdelijk</a:t>
            </a:r>
          </a:p>
          <a:p>
            <a:endParaRPr lang="nl-NL" dirty="0"/>
          </a:p>
          <a:p>
            <a:r>
              <a:rPr lang="nl-NL" dirty="0"/>
              <a:t>Vervangen door </a:t>
            </a:r>
            <a:r>
              <a:rPr lang="nl-NL" dirty="0">
                <a:hlinkClick r:id="rId2"/>
              </a:rPr>
              <a:t>AF139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D03FC3-3220-DAD4-3F79-94781059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8CAD5A-457A-A9C2-0C28-3DFC07CB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484784"/>
            <a:ext cx="3035456" cy="211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99EF097-CD10-2D6B-16A1-FCD724D1F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69" y="4051450"/>
            <a:ext cx="29813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1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D1464-2D4A-B359-87A3-9ECB6A96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nl-NL" dirty="0"/>
              <a:t>Draagbeugel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E7ECD-FDAA-4A70-9085-314EDF48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Vaak verdwenen:</a:t>
            </a:r>
            <a:br>
              <a:rPr lang="nl-NL" dirty="0"/>
            </a:br>
            <a:r>
              <a:rPr lang="nl-NL" dirty="0"/>
              <a:t>Plastic strip op metalen clips</a:t>
            </a:r>
          </a:p>
          <a:p>
            <a:endParaRPr lang="nl-NL" dirty="0"/>
          </a:p>
          <a:p>
            <a:r>
              <a:rPr lang="nl-NL" dirty="0"/>
              <a:t>Te vinden op NVHR beurs</a:t>
            </a:r>
          </a:p>
          <a:p>
            <a:endParaRPr lang="nl-NL" dirty="0"/>
          </a:p>
          <a:p>
            <a:r>
              <a:rPr lang="nl-NL" dirty="0"/>
              <a:t>Namaken van stof of leer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29585D-CCD6-D483-5E4B-364713A7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D43A15-0B08-DBF2-43A9-89F7F980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4" t="53399"/>
          <a:stretch/>
        </p:blipFill>
        <p:spPr>
          <a:xfrm>
            <a:off x="6683204" y="400018"/>
            <a:ext cx="1873592" cy="24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6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4691D-13AB-99D7-A084-AF8CE674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Raamantenne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F55D7-F35F-00A1-EEDB-DFCB868E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700808"/>
            <a:ext cx="3610744" cy="4525963"/>
          </a:xfrm>
        </p:spPr>
        <p:txBody>
          <a:bodyPr/>
          <a:lstStyle/>
          <a:p>
            <a:r>
              <a:rPr lang="nl-NL" dirty="0"/>
              <a:t>Geen handvat!</a:t>
            </a:r>
          </a:p>
          <a:p>
            <a:endParaRPr lang="nl-NL" dirty="0"/>
          </a:p>
          <a:p>
            <a:r>
              <a:rPr lang="nl-NL" dirty="0"/>
              <a:t>Lossolderen voor uitkasten</a:t>
            </a:r>
          </a:p>
          <a:p>
            <a:endParaRPr lang="nl-NL" dirty="0"/>
          </a:p>
          <a:p>
            <a:r>
              <a:rPr lang="nl-NL" dirty="0"/>
              <a:t>Pukkeltjes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B6687A-2000-DE6E-9F44-E205955C9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11AA2E4-ADCF-0838-1ED3-AAF590CA737F}"/>
              </a:ext>
            </a:extLst>
          </p:cNvPr>
          <p:cNvSpPr txBox="1">
            <a:spLocks/>
          </p:cNvSpPr>
          <p:nvPr/>
        </p:nvSpPr>
        <p:spPr>
          <a:xfrm>
            <a:off x="457200" y="2068251"/>
            <a:ext cx="4474840" cy="428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Een mooi toestel …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… door de constructie met onstabiel materiaal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… vaak een probleem om aan de praat te krijgen!</a:t>
            </a:r>
          </a:p>
        </p:txBody>
      </p:sp>
    </p:spTree>
    <p:extLst>
      <p:ext uri="{BB962C8B-B14F-4D97-AF65-F5344CB8AC3E}">
        <p14:creationId xmlns:p14="http://schemas.microsoft.com/office/powerpoint/2010/main" val="663700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6DC99-427C-1B3C-3C2D-1D0FBB17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Luisteren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A6D922-ADCD-6C19-47B1-459EF613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KG, 49m: Meerdere Piraten / Popstations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6AFB2E-C82B-8409-295F-61E1BA9D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7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51B38-093C-37E2-0682-B1D8FFAD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Na de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674801-34D0-E8F6-EBAA-D4D078CA6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lang door?</a:t>
            </a:r>
          </a:p>
          <a:p>
            <a:r>
              <a:rPr lang="nl-NL" dirty="0"/>
              <a:t>Waarom iets anders?</a:t>
            </a:r>
          </a:p>
          <a:p>
            <a:r>
              <a:rPr lang="nl-NL" dirty="0"/>
              <a:t>Opvolger: Annette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0ECFCC-502E-420F-3703-2AE24D72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795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E0696-BBD0-2040-FA82-57236581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Modeljaren: tot 1965?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8170A-D0AE-DEB7-40F0-22B17D8E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Philips L4X55T</a:t>
            </a:r>
          </a:p>
          <a:p>
            <a:pPr lvl="1"/>
            <a:r>
              <a:rPr lang="nl-NL" dirty="0"/>
              <a:t>Duimwielen</a:t>
            </a:r>
          </a:p>
          <a:p>
            <a:pPr lvl="1"/>
            <a:r>
              <a:rPr lang="nl-NL" dirty="0"/>
              <a:t>Eindtrap geen UGT</a:t>
            </a:r>
          </a:p>
          <a:p>
            <a:pPr lvl="1"/>
            <a:r>
              <a:rPr lang="nl-NL" dirty="0"/>
              <a:t>Opbouw intern?</a:t>
            </a:r>
          </a:p>
          <a:p>
            <a:r>
              <a:rPr lang="nl-NL" dirty="0"/>
              <a:t>Geen L4X50T: </a:t>
            </a:r>
            <a:br>
              <a:rPr lang="nl-NL" dirty="0"/>
            </a:br>
            <a:r>
              <a:rPr lang="nl-NL" dirty="0"/>
              <a:t>alleen Tropen?</a:t>
            </a:r>
          </a:p>
          <a:p>
            <a:endParaRPr lang="nl-NL" dirty="0"/>
          </a:p>
          <a:p>
            <a:r>
              <a:rPr lang="nl-NL" dirty="0"/>
              <a:t>Productie/Verkoop kan tot enkele jaren </a:t>
            </a:r>
            <a:br>
              <a:rPr lang="nl-NL" dirty="0"/>
            </a:br>
            <a:r>
              <a:rPr lang="nl-NL" dirty="0"/>
              <a:t>na Modeljaar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02C4ED-14B1-99C5-F9B9-1BA8081E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28830B-2EAA-F7FF-1A1E-FE787E42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29" y="1647825"/>
            <a:ext cx="4587427" cy="32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7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AA3FB-20CA-0BC5-14FD-28A0A74D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Erres RS1596</a:t>
            </a:r>
            <a:r>
              <a:rPr lang="nl-NL" dirty="0"/>
              <a:t> (LMKK)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3807CD-BF5A-BD02-675C-B82D51E3D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 welk jaar is deze?</a:t>
            </a:r>
          </a:p>
          <a:p>
            <a:pPr lvl="1"/>
            <a:r>
              <a:rPr lang="nl-NL" dirty="0"/>
              <a:t>Voor 1959 te modern</a:t>
            </a:r>
          </a:p>
          <a:p>
            <a:pPr lvl="1"/>
            <a:r>
              <a:rPr lang="nl-NL" dirty="0"/>
              <a:t>Mogelijk bouw 1967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2FF821-9652-4B21-BECC-7ACC5924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B6C3876-4473-203A-135C-43AD2A2C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22" y="1598424"/>
            <a:ext cx="4392379" cy="29827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AF7CB45-18E4-A8F8-F26E-76B4207AC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681263"/>
            <a:ext cx="4108661" cy="290209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BCBFF57-0650-D2BD-E77C-F69ACBAE54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023968"/>
            <a:ext cx="1440160" cy="22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07D26-6351-8CAA-4910-41DCED7B8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De tijd van de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FD992-8D79-22BA-A5C5-A6AE3FB3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384"/>
            <a:ext cx="8229600" cy="3201219"/>
          </a:xfrm>
        </p:spPr>
        <p:txBody>
          <a:bodyPr/>
          <a:lstStyle/>
          <a:p>
            <a:r>
              <a:rPr lang="nl-NL" dirty="0"/>
              <a:t>Begintijd van Transistorradio: Sharpie</a:t>
            </a:r>
            <a:br>
              <a:rPr lang="nl-NL" dirty="0"/>
            </a:br>
            <a:r>
              <a:rPr lang="nl-NL" dirty="0"/>
              <a:t>Opkomst van Rock ‘n </a:t>
            </a:r>
            <a:r>
              <a:rPr lang="nl-NL" dirty="0" err="1"/>
              <a:t>Roll</a:t>
            </a:r>
            <a:r>
              <a:rPr lang="nl-NL" dirty="0"/>
              <a:t>, MG stations</a:t>
            </a:r>
          </a:p>
          <a:p>
            <a:r>
              <a:rPr lang="nl-NL" dirty="0"/>
              <a:t>Verbeterd met KG: Henriette</a:t>
            </a:r>
            <a:br>
              <a:rPr lang="nl-NL" dirty="0"/>
            </a:br>
            <a:r>
              <a:rPr lang="nl-NL" dirty="0"/>
              <a:t>Continentale en Tropische variant</a:t>
            </a:r>
          </a:p>
          <a:p>
            <a:r>
              <a:rPr lang="nl-NL" dirty="0"/>
              <a:t>Al snel FM: L3X02T, L5X22T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54B914-4E88-F394-7A57-1270698D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A91CD7-FC82-6D82-476C-612A93013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14211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2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3A7AB-5DD1-66E6-4F20-10495C36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Henriette naar Annette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AC647-E21C-217B-2BA8-4CFBBDFCC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FM vanaf ca 1960 op transistorradio’s</a:t>
            </a:r>
          </a:p>
          <a:p>
            <a:r>
              <a:rPr lang="nl-NL" dirty="0"/>
              <a:t>Werd steeds belangrijker (niet in Tropen!)</a:t>
            </a:r>
          </a:p>
          <a:p>
            <a:pPr lvl="1"/>
            <a:r>
              <a:rPr lang="nl-NL" dirty="0"/>
              <a:t>L4X42T: L/M/F Omroep</a:t>
            </a:r>
          </a:p>
          <a:p>
            <a:endParaRPr lang="nl-NL" dirty="0"/>
          </a:p>
          <a:p>
            <a:r>
              <a:rPr lang="nl-NL" dirty="0"/>
              <a:t>Philips Annette </a:t>
            </a:r>
            <a:br>
              <a:rPr lang="nl-NL" dirty="0"/>
            </a:br>
            <a:r>
              <a:rPr lang="nl-NL" dirty="0"/>
              <a:t>L5X22T (1962)</a:t>
            </a:r>
          </a:p>
          <a:p>
            <a:pPr lvl="1"/>
            <a:r>
              <a:rPr lang="nl-NL" dirty="0"/>
              <a:t>LMKF</a:t>
            </a:r>
          </a:p>
          <a:p>
            <a:pPr lvl="1"/>
            <a:r>
              <a:rPr lang="nl-NL" dirty="0"/>
              <a:t>29cm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1E7AB2-593C-7946-92FE-BCAC0626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6A0705-4B60-561A-C688-7A3FAB7647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4"/>
          <a:stretch/>
        </p:blipFill>
        <p:spPr>
          <a:xfrm>
            <a:off x="4304458" y="3611717"/>
            <a:ext cx="4497483" cy="29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3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17B0C-1C89-9799-7582-73065E53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Toch KG-liefhebber?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F5FF07-4583-2EBA-38F5-4352C05B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925202" cy="2332856"/>
          </a:xfrm>
        </p:spPr>
        <p:txBody>
          <a:bodyPr/>
          <a:lstStyle/>
          <a:p>
            <a:r>
              <a:rPr lang="nl-NL" dirty="0" err="1"/>
              <a:t>Grundig</a:t>
            </a:r>
            <a:r>
              <a:rPr lang="nl-NL" dirty="0"/>
              <a:t> </a:t>
            </a:r>
            <a:r>
              <a:rPr lang="nl-NL" dirty="0" err="1"/>
              <a:t>OceanBoy</a:t>
            </a:r>
            <a:endParaRPr lang="nl-NL" dirty="0"/>
          </a:p>
          <a:p>
            <a:r>
              <a:rPr lang="nl-NL" dirty="0"/>
              <a:t>Philips L6X38T</a:t>
            </a:r>
            <a:br>
              <a:rPr lang="nl-NL" dirty="0"/>
            </a:br>
            <a:r>
              <a:rPr lang="nl-NL" dirty="0"/>
              <a:t>“James Bond radio”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82EA89-7337-D694-7883-BB094757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4334C3-F57B-3219-E619-439DAF73C5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8000" r="7476"/>
          <a:stretch/>
        </p:blipFill>
        <p:spPr>
          <a:xfrm>
            <a:off x="4576502" y="1417638"/>
            <a:ext cx="3916198" cy="29295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C8E1060-1EEE-6FF7-BFB2-00B6A13DD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r="11019"/>
          <a:stretch/>
        </p:blipFill>
        <p:spPr>
          <a:xfrm>
            <a:off x="896671" y="3525389"/>
            <a:ext cx="32403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1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Mooie opvolger van Sharpie </a:t>
            </a:r>
          </a:p>
          <a:p>
            <a:pPr lvl="1"/>
            <a:r>
              <a:rPr lang="nl-NL" dirty="0"/>
              <a:t>Zelfde techniek, eigenlijk Super-Sharpie</a:t>
            </a:r>
          </a:p>
          <a:p>
            <a:r>
              <a:rPr lang="nl-NL" dirty="0"/>
              <a:t>Raamantenne werkt erg goed op KG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Na 2 jaar verouderd want geen FM</a:t>
            </a:r>
          </a:p>
          <a:p>
            <a:r>
              <a:rPr lang="nl-NL" dirty="0"/>
              <a:t>Vrij sterke ruis (na 60 jaar)</a:t>
            </a:r>
          </a:p>
          <a:p>
            <a:r>
              <a:rPr lang="nl-NL" dirty="0"/>
              <a:t>Vergankelijke materialen, lastig opknappen</a:t>
            </a:r>
          </a:p>
          <a:p>
            <a:pPr lvl="1"/>
            <a:r>
              <a:rPr lang="nl-NL" dirty="0"/>
              <a:t>Kopen?  Beter een goeie!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Sharpie</a:t>
            </a:r>
          </a:p>
          <a:p>
            <a:r>
              <a:rPr lang="nl-NL" dirty="0"/>
              <a:t>Zwarte Henriette</a:t>
            </a:r>
          </a:p>
          <a:p>
            <a:r>
              <a:rPr lang="nl-NL"/>
              <a:t>L4X25T</a:t>
            </a:r>
            <a:endParaRPr lang="nl-NL" dirty="0"/>
          </a:p>
          <a:p>
            <a:r>
              <a:rPr lang="nl-NL" dirty="0" err="1"/>
              <a:t>Spidola</a:t>
            </a:r>
            <a:endParaRPr lang="nl-NL" dirty="0"/>
          </a:p>
          <a:p>
            <a:r>
              <a:rPr lang="nl-NL" dirty="0"/>
              <a:t>L5X22T</a:t>
            </a:r>
          </a:p>
          <a:p>
            <a:r>
              <a:rPr lang="nl-NL" dirty="0" err="1"/>
              <a:t>Grundig</a:t>
            </a:r>
            <a:r>
              <a:rPr lang="nl-NL" dirty="0"/>
              <a:t> 204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D7504-64EE-976B-AD79-CADCCE262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Buis naar Transistor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D5C0ED-202E-A373-F3E0-06F9809A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Vanaf jaren ‘20: Radio’s met buizen</a:t>
            </a:r>
            <a:br>
              <a:rPr lang="nl-NL" dirty="0"/>
            </a:br>
            <a:r>
              <a:rPr lang="nl-NL" dirty="0"/>
              <a:t>Steeds betere: Sleutel, </a:t>
            </a:r>
            <a:r>
              <a:rPr lang="nl-NL" dirty="0" err="1"/>
              <a:t>Rimlock</a:t>
            </a:r>
            <a:r>
              <a:rPr lang="nl-NL" dirty="0"/>
              <a:t>, </a:t>
            </a:r>
            <a:r>
              <a:rPr lang="nl-NL" dirty="0" err="1"/>
              <a:t>Noval</a:t>
            </a:r>
            <a:endParaRPr lang="nl-NL" dirty="0"/>
          </a:p>
          <a:p>
            <a:r>
              <a:rPr lang="nl-NL" dirty="0"/>
              <a:t>Uitvinding van Transistor in 1947</a:t>
            </a:r>
            <a:br>
              <a:rPr lang="nl-NL" dirty="0"/>
            </a:br>
            <a:r>
              <a:rPr lang="nl-NL" dirty="0"/>
              <a:t>Toepassing in hoorapparaten ca. 1952</a:t>
            </a:r>
          </a:p>
          <a:p>
            <a:r>
              <a:rPr lang="nl-NL" dirty="0"/>
              <a:t>Radio: </a:t>
            </a:r>
            <a:r>
              <a:rPr lang="nl-NL" dirty="0" err="1"/>
              <a:t>Regency</a:t>
            </a:r>
            <a:r>
              <a:rPr lang="nl-NL" dirty="0"/>
              <a:t> TR1,  1954</a:t>
            </a:r>
          </a:p>
          <a:p>
            <a:r>
              <a:rPr lang="nl-NL" dirty="0">
                <a:hlinkClick r:id="rId2"/>
              </a:rPr>
              <a:t>Philips Sharpie</a:t>
            </a:r>
            <a:r>
              <a:rPr lang="nl-NL" dirty="0"/>
              <a:t>: 1957</a:t>
            </a:r>
            <a:br>
              <a:rPr lang="nl-NL" dirty="0"/>
            </a:br>
            <a:r>
              <a:rPr lang="nl-NL" dirty="0"/>
              <a:t>LG/MG Portable</a:t>
            </a:r>
          </a:p>
          <a:p>
            <a:pPr lvl="1"/>
            <a:r>
              <a:rPr lang="nl-NL" dirty="0"/>
              <a:t>In NL: Bootjesnamen</a:t>
            </a:r>
          </a:p>
          <a:p>
            <a:pPr lvl="1"/>
            <a:r>
              <a:rPr lang="nl-NL" dirty="0"/>
              <a:t>In Du: Meisjesnamen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BA4623-88E3-82C8-9BAF-502C0DFF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2FD38D-68AC-CCAD-ACDF-D6ECFB376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6" y="3933057"/>
            <a:ext cx="3521710" cy="26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C2413-1AC4-8F20-0B9C-F407E7E3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Sharpie naar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21FB0-8246-F975-DEAF-C1A6B152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121274"/>
          </a:xfrm>
        </p:spPr>
        <p:txBody>
          <a:bodyPr/>
          <a:lstStyle/>
          <a:p>
            <a:r>
              <a:rPr lang="nl-NL" dirty="0"/>
              <a:t>Sharpie was tweebands: MG en LG (of TB)</a:t>
            </a:r>
          </a:p>
          <a:p>
            <a:r>
              <a:rPr lang="nl-NL" dirty="0"/>
              <a:t>In 1959 goeie HF transistor: OC170</a:t>
            </a:r>
          </a:p>
          <a:p>
            <a:r>
              <a:rPr lang="nl-NL" dirty="0"/>
              <a:t>Vierbands-versie: Henriette</a:t>
            </a:r>
          </a:p>
          <a:p>
            <a:pPr lvl="1"/>
            <a:r>
              <a:rPr lang="nl-NL" dirty="0"/>
              <a:t>L4X90T met LMKK</a:t>
            </a:r>
          </a:p>
          <a:p>
            <a:pPr lvl="1"/>
            <a:r>
              <a:rPr lang="nl-NL" dirty="0"/>
              <a:t>L4X95T met MTKK</a:t>
            </a:r>
          </a:p>
          <a:p>
            <a:r>
              <a:rPr lang="nl-NL" dirty="0"/>
              <a:t>Ca. 10 varianten </a:t>
            </a:r>
            <a:br>
              <a:rPr lang="nl-NL" dirty="0"/>
            </a:br>
            <a:r>
              <a:rPr lang="nl-NL" dirty="0"/>
              <a:t>tot 1963 (of 65?)</a:t>
            </a:r>
          </a:p>
          <a:p>
            <a:r>
              <a:rPr lang="nl-NL" dirty="0"/>
              <a:t>Ook Dux, </a:t>
            </a:r>
            <a:r>
              <a:rPr lang="nl-NL" dirty="0" err="1"/>
              <a:t>Siera</a:t>
            </a:r>
            <a:r>
              <a:rPr lang="nl-NL" dirty="0"/>
              <a:t>, Erres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91A962-52A6-B3A2-2B6F-C83CEE76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193A4E-DF27-2057-BAF8-442C207F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46310"/>
            <a:ext cx="4151376" cy="315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0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D7B5F-B6CB-D3A9-A711-044AB9C5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Kenmerken van de Henriette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38C255-0946-9B47-85B2-337EB9C1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Afmeting 31x21x10cm</a:t>
            </a:r>
          </a:p>
          <a:p>
            <a:r>
              <a:rPr lang="nl-NL" dirty="0"/>
              <a:t>Gewicht 3,3kg (</a:t>
            </a:r>
            <a:r>
              <a:rPr lang="nl-NL" dirty="0" err="1"/>
              <a:t>inc.</a:t>
            </a:r>
            <a:r>
              <a:rPr lang="nl-NL" dirty="0"/>
              <a:t> 6 D-cellen)</a:t>
            </a:r>
          </a:p>
          <a:p>
            <a:r>
              <a:rPr lang="nl-NL" dirty="0" err="1"/>
              <a:t>Uitgangs</a:t>
            </a:r>
            <a:r>
              <a:rPr lang="nl-NL" dirty="0"/>
              <a:t> vermogen ½W, later 1W</a:t>
            </a:r>
          </a:p>
          <a:p>
            <a:r>
              <a:rPr lang="nl-NL" dirty="0"/>
              <a:t>Vier banden, horizontale schaal</a:t>
            </a:r>
          </a:p>
          <a:p>
            <a:r>
              <a:rPr lang="nl-NL" dirty="0"/>
              <a:t>Zeven druktoetsen (Uit, Lamp, Toon, 4x Band)</a:t>
            </a:r>
          </a:p>
          <a:p>
            <a:r>
              <a:rPr lang="nl-NL" dirty="0"/>
              <a:t>Raamantenne (1 lus), Ferriet, </a:t>
            </a:r>
            <a:r>
              <a:rPr lang="nl-NL" dirty="0" err="1"/>
              <a:t>ant</a:t>
            </a:r>
            <a:r>
              <a:rPr lang="nl-NL" dirty="0"/>
              <a:t> bus</a:t>
            </a:r>
          </a:p>
          <a:p>
            <a:r>
              <a:rPr lang="nl-NL" dirty="0"/>
              <a:t>Intern drie printplaten, </a:t>
            </a:r>
            <a:r>
              <a:rPr lang="nl-NL" dirty="0" err="1"/>
              <a:t>bowdenkabeltjes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CA84DF-0397-2A68-8191-33FFDE6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83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D79FA-DAB9-66C0-B302-C3739F9B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Continentaal of Tropisch?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4FF93-569E-0AF5-673C-D01DB0485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Typenummer: </a:t>
            </a:r>
            <a:br>
              <a:rPr lang="nl-NL" dirty="0"/>
            </a:br>
            <a:r>
              <a:rPr lang="nl-NL" dirty="0"/>
              <a:t>met 0/1 of 5/6</a:t>
            </a:r>
          </a:p>
          <a:p>
            <a:r>
              <a:rPr lang="nl-NL" dirty="0"/>
              <a:t>Band: L of T (1,6-4)</a:t>
            </a:r>
          </a:p>
          <a:p>
            <a:r>
              <a:rPr lang="nl-NL" dirty="0"/>
              <a:t>Stationsnamen: </a:t>
            </a:r>
            <a:br>
              <a:rPr lang="nl-NL" dirty="0"/>
            </a:br>
            <a:r>
              <a:rPr lang="nl-NL" dirty="0"/>
              <a:t>wel of niet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44ED9E-FCA8-BA03-64AD-DBBABDA2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870A9C4-AB91-C0E0-EF42-A0248D2B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59" y="4464733"/>
            <a:ext cx="3689540" cy="106050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7E7BF47-5403-6C48-0DA6-9F97C309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2" y="5660970"/>
            <a:ext cx="3689540" cy="10605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79044D-1EE4-9105-6E0E-130CA95A6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76" y="1289414"/>
            <a:ext cx="4320480" cy="53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DF903-DE4C-FC2C-0BE0-DC228CB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Tafelvariant B4X01T en 06T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EF171B-7F1E-CC23-E4AC-82A897CD1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“Schippersradio” op 6x D-cel</a:t>
            </a:r>
          </a:p>
          <a:p>
            <a:r>
              <a:rPr lang="nl-NL" dirty="0"/>
              <a:t>Gebouwd op metalen chassis</a:t>
            </a:r>
          </a:p>
          <a:p>
            <a:r>
              <a:rPr lang="nl-NL" dirty="0"/>
              <a:t>Werking vrijwel gelijk aan Henriette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B06F7B-D614-6AA3-FD39-40EA181E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B2396D-CF81-6D30-7467-CDE1BBF9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3838427"/>
            <a:ext cx="4483330" cy="28830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474238E-00FB-9A87-B476-B180E64E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23" y="3863180"/>
            <a:ext cx="4076163" cy="27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91201-EB14-1832-BD31-384BED2A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gebruik je de L4X01T?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EFE3F3-12BE-1689-6421-F722E5DA0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L/M/T/K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r>
              <a:rPr lang="nl-NL" dirty="0"/>
              <a:t>Voor schippers te weinig Visserij</a:t>
            </a:r>
          </a:p>
          <a:p>
            <a:pPr lvl="1"/>
            <a:r>
              <a:rPr lang="nl-NL" dirty="0"/>
              <a:t>Voor Tropen overbodige LG</a:t>
            </a:r>
          </a:p>
          <a:p>
            <a:pPr lvl="1"/>
            <a:r>
              <a:rPr lang="nl-NL" dirty="0"/>
              <a:t>Geen 41m band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71B98E-FF0E-E4FD-5A6D-B09CBDDB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91EC15-25CF-5187-80A0-1C010356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23305"/>
            <a:ext cx="2614672" cy="32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ED9648-F927-360B-CCA2-F1D23468A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93" y="2114567"/>
            <a:ext cx="4360887" cy="17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64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On-screen Show (4:3)</PresentationFormat>
  <Paragraphs>224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Kantoorthema</vt:lpstr>
      <vt:lpstr>De Zwarte Henriette</vt:lpstr>
      <vt:lpstr>Wat gaan we doen</vt:lpstr>
      <vt:lpstr>1. De tijd van de Henriette</vt:lpstr>
      <vt:lpstr>Van Buis naar Transistor</vt:lpstr>
      <vt:lpstr>Van Sharpie naar Henriette</vt:lpstr>
      <vt:lpstr>Kenmerken van de Henriette</vt:lpstr>
      <vt:lpstr>Continentaal of Tropisch?</vt:lpstr>
      <vt:lpstr>Tafelvariant B4X01T en 06T</vt:lpstr>
      <vt:lpstr>Waar gebruik je de L4X01T?</vt:lpstr>
      <vt:lpstr>Concurrentie</vt:lpstr>
      <vt:lpstr>Henriette Philips (1906-2007)</vt:lpstr>
      <vt:lpstr>2. Techniek van Henriette</vt:lpstr>
      <vt:lpstr>Zoo . . .   werkt de Henriette</vt:lpstr>
      <vt:lpstr>De mengtrap</vt:lpstr>
      <vt:lpstr>Detectie: diode</vt:lpstr>
      <vt:lpstr>Uitgangstrap: Balans</vt:lpstr>
      <vt:lpstr>Antennes: Ferriet en Raam</vt:lpstr>
      <vt:lpstr>3. Repareren van een Henriette</vt:lpstr>
      <vt:lpstr>Alles lastig bereikbaar!</vt:lpstr>
      <vt:lpstr>Batterijhouder</vt:lpstr>
      <vt:lpstr>En de rest </vt:lpstr>
      <vt:lpstr>Bandschakelaar</vt:lpstr>
      <vt:lpstr>Whiskers in de OC170</vt:lpstr>
      <vt:lpstr>Draagbeugel</vt:lpstr>
      <vt:lpstr>Raamantenne</vt:lpstr>
      <vt:lpstr>4. Luisteren</vt:lpstr>
      <vt:lpstr>5. Na de Henriette</vt:lpstr>
      <vt:lpstr>Modeljaren: tot 1965?</vt:lpstr>
      <vt:lpstr>De Erres RS1596 (LMKK)</vt:lpstr>
      <vt:lpstr>Van Henriette naar Annette</vt:lpstr>
      <vt:lpstr>Toch KG-liefhebber?</vt:lpstr>
      <vt:lpstr>Conclusies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66</cp:revision>
  <dcterms:created xsi:type="dcterms:W3CDTF">2019-01-19T09:21:01Z</dcterms:created>
  <dcterms:modified xsi:type="dcterms:W3CDTF">2024-01-11T11:28:56Z</dcterms:modified>
</cp:coreProperties>
</file>