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387" r:id="rId4"/>
    <p:sldId id="384" r:id="rId5"/>
    <p:sldId id="278" r:id="rId6"/>
    <p:sldId id="359" r:id="rId7"/>
    <p:sldId id="360" r:id="rId8"/>
    <p:sldId id="358" r:id="rId9"/>
    <p:sldId id="361" r:id="rId10"/>
    <p:sldId id="362" r:id="rId11"/>
    <p:sldId id="363" r:id="rId12"/>
    <p:sldId id="364" r:id="rId13"/>
    <p:sldId id="280" r:id="rId14"/>
    <p:sldId id="284" r:id="rId15"/>
    <p:sldId id="366" r:id="rId16"/>
    <p:sldId id="365" r:id="rId17"/>
    <p:sldId id="282" r:id="rId18"/>
    <p:sldId id="289" r:id="rId19"/>
    <p:sldId id="367" r:id="rId20"/>
    <p:sldId id="368" r:id="rId21"/>
    <p:sldId id="369" r:id="rId22"/>
    <p:sldId id="371" r:id="rId23"/>
    <p:sldId id="372" r:id="rId24"/>
    <p:sldId id="373" r:id="rId25"/>
    <p:sldId id="385" r:id="rId26"/>
    <p:sldId id="386" r:id="rId27"/>
    <p:sldId id="374" r:id="rId28"/>
    <p:sldId id="375" r:id="rId29"/>
    <p:sldId id="377" r:id="rId30"/>
    <p:sldId id="376" r:id="rId31"/>
    <p:sldId id="380" r:id="rId32"/>
    <p:sldId id="378" r:id="rId33"/>
    <p:sldId id="379" r:id="rId34"/>
    <p:sldId id="381" r:id="rId35"/>
    <p:sldId id="382" r:id="rId36"/>
    <p:sldId id="383" r:id="rId37"/>
    <p:sldId id="326" r:id="rId38"/>
    <p:sldId id="388" r:id="rId39"/>
    <p:sldId id="370" r:id="rId40"/>
    <p:sldId id="327" r:id="rId4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7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B0B2-04DE-4D19-9A2F-FE0B651FEC25}" type="datetime1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340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660E-F108-422D-8694-0527C4699DB4}" type="datetime1">
              <a:rPr lang="nl-NL" smtClean="0"/>
              <a:t>8-2-2023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7601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518D-0BE0-44BE-9ED8-6508EE5014A0}" type="datetime1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85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3F40-0F40-4C4F-A00C-2BD2FA740386}" type="datetime1">
              <a:rPr lang="nl-NL" smtClean="0"/>
              <a:t>8-2-2023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946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3D03-1D71-4C4C-A4CD-E0D2F89C279D}" type="datetime1">
              <a:rPr lang="nl-NL" smtClean="0"/>
              <a:t>8-2-2023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581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57A7-5D85-4EE5-9300-2D0E38FF15B9}" type="datetime1">
              <a:rPr lang="nl-NL" smtClean="0"/>
              <a:t>8-2-2023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379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C3E5-CE35-475A-9E86-B4061BAF07E1}" type="datetime1">
              <a:rPr lang="nl-NL" smtClean="0"/>
              <a:t>8-2-2023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723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E71C-979F-475A-AA13-FE81A1F889F7}" type="datetime1">
              <a:rPr lang="nl-NL" smtClean="0"/>
              <a:t>8-2-2023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73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C2EB-12D5-462D-AA23-F36F1448AE68}" type="datetime1">
              <a:rPr lang="nl-NL" smtClean="0"/>
              <a:t>8-2-2023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737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0AC0-2849-4336-B23F-C7F82A40F956}" type="datetime1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362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F781-800C-49A3-A948-7ADEDCE5B704}" type="datetime1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73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8-2-2023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8-2-2023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8-2-2023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8-2-2023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8-2-2023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8-2-2023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E53A0-C656-4DED-ABB3-B15C310423D6}" type="datetime1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77009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nfor.nl/radioforumservice/index.php?p=artikelen&amp;sub=artikel-am-pll-2-1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pa2jok.nl:8085/radio/index.php?ww=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nfor.nl/radioforumservice/index.php?p=artikelen&amp;sub=artikel-am-ecc82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hyperlink" Target="https://www.radiomuseum.org/forum/5tx_luzern.html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radiofil.org/2-boutique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19088"/>
            <a:ext cx="7772400" cy="963538"/>
          </a:xfrm>
        </p:spPr>
        <p:txBody>
          <a:bodyPr/>
          <a:lstStyle/>
          <a:p>
            <a:r>
              <a:rPr lang="nl-NL" dirty="0"/>
              <a:t>Radio’s laten spelen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5265216"/>
            <a:ext cx="7200800" cy="1273696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8 </a:t>
            </a:r>
            <a:r>
              <a:rPr lang="en-US" dirty="0" err="1"/>
              <a:t>februari</a:t>
            </a:r>
            <a:r>
              <a:rPr lang="en-US" dirty="0"/>
              <a:t> 2023 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C2FBCA1-B16C-95DC-65A1-A722E2926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82626"/>
            <a:ext cx="3528392" cy="381972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6B132DA-C5F2-D5F3-C5CA-CE86BB8296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19" y="1295998"/>
            <a:ext cx="2859781" cy="381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22EEF-C95A-2162-8155-EF285EBB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nl-NL" dirty="0"/>
              <a:t>2. Inbouw van FM / Bluetooth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FC22F9-9631-33E8-2F16-CB42C6023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/>
          <a:lstStyle/>
          <a:p>
            <a:r>
              <a:rPr lang="nl-NL" dirty="0"/>
              <a:t>Meningen uiteen: Redding of Vernielen</a:t>
            </a:r>
            <a:br>
              <a:rPr lang="nl-NL" dirty="0"/>
            </a:br>
            <a:r>
              <a:rPr lang="nl-NL" dirty="0"/>
              <a:t>Nu even geen discussie daarover…. </a:t>
            </a:r>
          </a:p>
          <a:p>
            <a:endParaRPr lang="nl-NL" dirty="0"/>
          </a:p>
          <a:p>
            <a:r>
              <a:rPr lang="nl-NL" dirty="0"/>
              <a:t>Geluidskwaliteit goed (beter dan AM)</a:t>
            </a:r>
          </a:p>
          <a:p>
            <a:endParaRPr lang="nl-NL" dirty="0"/>
          </a:p>
          <a:p>
            <a:r>
              <a:rPr lang="nl-NL" dirty="0"/>
              <a:t>Verschillende manieren</a:t>
            </a:r>
          </a:p>
          <a:p>
            <a:pPr lvl="1"/>
            <a:r>
              <a:rPr lang="nl-NL" dirty="0"/>
              <a:t>Alleen LS gebruiken</a:t>
            </a:r>
          </a:p>
          <a:p>
            <a:pPr lvl="1"/>
            <a:r>
              <a:rPr lang="nl-NL" dirty="0"/>
              <a:t>Unit inbouwen en op LF versterker</a:t>
            </a:r>
          </a:p>
          <a:p>
            <a:pPr lvl="1"/>
            <a:r>
              <a:rPr lang="nl-NL" dirty="0"/>
              <a:t>Unit extern en op LF versterker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36A368-F29D-1AB0-7D5B-810874DB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61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F49E7-65A7-61DF-D76C-41895D4D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Alleen luidspreker: Tesla (1948)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6F3C2E-9452-4F67-FFDE-5FC4F8E3E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2675247"/>
          </a:xfrm>
        </p:spPr>
        <p:txBody>
          <a:bodyPr/>
          <a:lstStyle/>
          <a:p>
            <a:r>
              <a:rPr lang="nl-NL" dirty="0"/>
              <a:t>Bluetooth “eitje”:</a:t>
            </a:r>
          </a:p>
          <a:p>
            <a:pPr lvl="1"/>
            <a:r>
              <a:rPr lang="nl-NL" dirty="0" err="1"/>
              <a:t>Bt</a:t>
            </a:r>
            <a:r>
              <a:rPr lang="nl-NL" dirty="0"/>
              <a:t> chip, </a:t>
            </a:r>
            <a:r>
              <a:rPr lang="nl-NL" dirty="0" err="1"/>
              <a:t>Batt</a:t>
            </a:r>
            <a:r>
              <a:rPr lang="nl-NL" dirty="0"/>
              <a:t>, Knoppen, LS</a:t>
            </a:r>
          </a:p>
          <a:p>
            <a:pPr lvl="1"/>
            <a:r>
              <a:rPr lang="nl-NL" dirty="0"/>
              <a:t>Kost ca. 5€</a:t>
            </a:r>
          </a:p>
          <a:p>
            <a:r>
              <a:rPr lang="nl-NL" dirty="0"/>
              <a:t>Wrak met goede kast en LS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BD5EED-5AA1-B707-5FAC-BCADC20A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35A53B8-A07E-5B72-8E72-EA5018B1C1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7" t="12613" r="2695" b="14651"/>
          <a:stretch/>
        </p:blipFill>
        <p:spPr>
          <a:xfrm rot="16200000">
            <a:off x="6088964" y="831917"/>
            <a:ext cx="2263893" cy="35696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CA1E00E-F0FD-882E-6D13-D3D2A9A68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3" y="3860243"/>
            <a:ext cx="3600535" cy="2700401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E433F59-2D5E-0188-ACF9-B70FFF68CB48}"/>
              </a:ext>
            </a:extLst>
          </p:cNvPr>
          <p:cNvSpPr txBox="1">
            <a:spLocks/>
          </p:cNvSpPr>
          <p:nvPr/>
        </p:nvSpPr>
        <p:spPr>
          <a:xfrm>
            <a:off x="4788024" y="4275447"/>
            <a:ext cx="4058237" cy="2446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Grote BT-speaker</a:t>
            </a:r>
          </a:p>
          <a:p>
            <a:r>
              <a:rPr lang="nl-NL" dirty="0"/>
              <a:t>Prima geluid</a:t>
            </a:r>
          </a:p>
          <a:p>
            <a:r>
              <a:rPr lang="nl-NL" dirty="0"/>
              <a:t>Ook soms FM </a:t>
            </a:r>
          </a:p>
          <a:p>
            <a:pPr lvl="1"/>
            <a:r>
              <a:rPr lang="nl-NL" dirty="0"/>
              <a:t>Lastig bedienen</a:t>
            </a:r>
          </a:p>
        </p:txBody>
      </p:sp>
    </p:spTree>
    <p:extLst>
      <p:ext uri="{BB962C8B-B14F-4D97-AF65-F5344CB8AC3E}">
        <p14:creationId xmlns:p14="http://schemas.microsoft.com/office/powerpoint/2010/main" val="270932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DC293-6FF9-4B11-9EBA-1472C80E2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19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Electronica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>
                <a:solidFill>
                  <a:schemeClr val="bg1"/>
                </a:solidFill>
              </a:rPr>
              <a:t>uit Eitje, 31x42mm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A31E35A-34E7-4EA0-80A0-F34048476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0" y="769566"/>
            <a:ext cx="7960320" cy="597024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DC6DCB-1D2F-4533-9F56-88F6574F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5BBD5-B01C-4644-AB10-59F11E567185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4E6D63-2C53-46E6-95AF-39A2E6C143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1" b="22393"/>
          <a:stretch/>
        </p:blipFill>
        <p:spPr>
          <a:xfrm rot="16200000">
            <a:off x="-265545" y="1430644"/>
            <a:ext cx="2474291" cy="11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1EA66-6E4F-4F25-B3E2-5A74D891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Inbouw in Tesla </a:t>
            </a:r>
            <a:r>
              <a:rPr lang="nl-NL" dirty="0" err="1"/>
              <a:t>Rytmus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FC18F4-C82B-4412-B6B4-584344F0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1"/>
            <a:ext cx="3528392" cy="5524723"/>
          </a:xfrm>
        </p:spPr>
        <p:txBody>
          <a:bodyPr/>
          <a:lstStyle/>
          <a:p>
            <a:r>
              <a:rPr lang="nl-NL" dirty="0"/>
              <a:t>Te repareren, </a:t>
            </a:r>
            <a:br>
              <a:rPr lang="nl-NL" dirty="0"/>
            </a:br>
            <a:r>
              <a:rPr lang="nl-NL" dirty="0"/>
              <a:t>gebruiken?</a:t>
            </a:r>
          </a:p>
          <a:p>
            <a:r>
              <a:rPr lang="nl-NL" dirty="0"/>
              <a:t>“Leeghalen” dus destructief</a:t>
            </a:r>
          </a:p>
          <a:p>
            <a:r>
              <a:rPr lang="nl-NL" dirty="0"/>
              <a:t>Originele speaker</a:t>
            </a:r>
          </a:p>
          <a:p>
            <a:r>
              <a:rPr lang="nl-NL" dirty="0"/>
              <a:t>Afstemnaald !!</a:t>
            </a:r>
          </a:p>
          <a:p>
            <a:endParaRPr lang="nl-NL" dirty="0"/>
          </a:p>
          <a:p>
            <a:r>
              <a:rPr lang="nl-NL" dirty="0"/>
              <a:t>Doel: doe “iets” met Tesla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5D66DA-5249-4C07-AF39-CF3E81625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56792"/>
            <a:ext cx="5252642" cy="3939482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366B33-E898-4B20-9F06-2E7E2EA3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0767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73BE2-1F6C-B92F-B6D7-166EB559D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Philips Pendule (1930)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57A82B-08CE-DF20-953D-3713897FD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028" y="1600200"/>
            <a:ext cx="3219772" cy="4525963"/>
          </a:xfrm>
        </p:spPr>
        <p:txBody>
          <a:bodyPr/>
          <a:lstStyle/>
          <a:p>
            <a:r>
              <a:rPr lang="nl-NL" dirty="0"/>
              <a:t>Philips 2032</a:t>
            </a:r>
          </a:p>
          <a:p>
            <a:r>
              <a:rPr lang="nl-NL" dirty="0" err="1"/>
              <a:t>Hoogohmig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Trafo nodig</a:t>
            </a:r>
          </a:p>
          <a:p>
            <a:pPr lvl="1"/>
            <a:r>
              <a:rPr lang="nl-NL" dirty="0" err="1"/>
              <a:t>Evt</a:t>
            </a:r>
            <a:r>
              <a:rPr lang="nl-NL" dirty="0"/>
              <a:t> </a:t>
            </a:r>
            <a:r>
              <a:rPr lang="nl-NL" dirty="0" err="1"/>
              <a:t>voedings</a:t>
            </a:r>
            <a:endParaRPr lang="nl-NL" dirty="0"/>
          </a:p>
          <a:p>
            <a:r>
              <a:rPr lang="nl-NL" dirty="0"/>
              <a:t>LS plug in eitje</a:t>
            </a:r>
          </a:p>
          <a:p>
            <a:endParaRPr lang="nl-NL" dirty="0"/>
          </a:p>
          <a:p>
            <a:r>
              <a:rPr lang="nl-NL" dirty="0"/>
              <a:t>DEMO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C5F5B5-8863-2525-237F-ED6EA738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C2E38B-7716-92D7-C71E-C5EE620F62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7315"/>
          <a:stretch/>
        </p:blipFill>
        <p:spPr>
          <a:xfrm>
            <a:off x="323528" y="1345853"/>
            <a:ext cx="5143500" cy="53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8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3411A-9832-CBBD-06DC-CB7DE4DD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Inbouw van unit op LF deel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C88BE7-E586-6EFB-9136-399908D3D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121275"/>
          </a:xfrm>
        </p:spPr>
        <p:txBody>
          <a:bodyPr/>
          <a:lstStyle/>
          <a:p>
            <a:r>
              <a:rPr lang="nl-NL" dirty="0" err="1"/>
              <a:t>Erres</a:t>
            </a:r>
            <a:r>
              <a:rPr lang="nl-NL" dirty="0"/>
              <a:t> KY504 (1950)</a:t>
            </a:r>
          </a:p>
          <a:p>
            <a:r>
              <a:rPr lang="nl-NL" dirty="0"/>
              <a:t>Gekocht voor 5€</a:t>
            </a:r>
          </a:p>
          <a:p>
            <a:r>
              <a:rPr lang="nl-NL" dirty="0"/>
              <a:t>Gerepareerd, werkt</a:t>
            </a:r>
          </a:p>
          <a:p>
            <a:r>
              <a:rPr lang="nl-NL" dirty="0"/>
              <a:t>Niets te horen in huiskamer</a:t>
            </a:r>
          </a:p>
          <a:p>
            <a:endParaRPr lang="nl-NL" dirty="0"/>
          </a:p>
          <a:p>
            <a:r>
              <a:rPr lang="nl-NL" dirty="0"/>
              <a:t>Inbouw lelijk?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6AE94F-5305-3F80-7514-1995C80A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21D394-35D8-A773-8F14-69EBB193B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2" t="12654" r="8309" b="6919"/>
          <a:stretch/>
        </p:blipFill>
        <p:spPr>
          <a:xfrm>
            <a:off x="4427984" y="1683865"/>
            <a:ext cx="4608512" cy="337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3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C7C5C-5367-4DB3-8F26-9FFBB959E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Ali module kaal (ondersteboven)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B8E9D8B-56AA-437C-BF03-814CCB373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176" y="1600200"/>
            <a:ext cx="2530624" cy="4525963"/>
          </a:xfrm>
        </p:spPr>
        <p:txBody>
          <a:bodyPr>
            <a:normAutofit/>
          </a:bodyPr>
          <a:lstStyle/>
          <a:p>
            <a:r>
              <a:rPr lang="nl-NL" dirty="0"/>
              <a:t>Ali ca.  €3</a:t>
            </a:r>
          </a:p>
          <a:p>
            <a:r>
              <a:rPr lang="nl-NL" dirty="0"/>
              <a:t>BT/FM/</a:t>
            </a:r>
            <a:br>
              <a:rPr lang="nl-NL" dirty="0"/>
            </a:br>
            <a:r>
              <a:rPr lang="nl-NL" dirty="0"/>
              <a:t>AUX/MP3</a:t>
            </a:r>
          </a:p>
          <a:p>
            <a:r>
              <a:rPr lang="nl-NL" dirty="0" err="1"/>
              <a:t>Afst</a:t>
            </a:r>
            <a:r>
              <a:rPr lang="nl-NL" dirty="0"/>
              <a:t> Bed </a:t>
            </a:r>
          </a:p>
          <a:p>
            <a:r>
              <a:rPr lang="nl-NL" dirty="0"/>
              <a:t>Display</a:t>
            </a:r>
          </a:p>
          <a:p>
            <a:r>
              <a:rPr lang="nl-NL" dirty="0"/>
              <a:t>Deze MET 2x3W</a:t>
            </a:r>
          </a:p>
          <a:p>
            <a:r>
              <a:rPr lang="nl-NL" dirty="0"/>
              <a:t>5V DC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CF486D6-EFCB-46BE-A43A-C90956840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348880"/>
            <a:ext cx="5853675" cy="4390256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C6297EEC-9EAC-47D1-B779-3FF7BCE1F908}"/>
              </a:ext>
            </a:extLst>
          </p:cNvPr>
          <p:cNvCxnSpPr>
            <a:cxnSpLocks/>
          </p:cNvCxnSpPr>
          <p:nvPr/>
        </p:nvCxnSpPr>
        <p:spPr>
          <a:xfrm flipH="1">
            <a:off x="1187624" y="2564904"/>
            <a:ext cx="5616624" cy="194421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C3B5CB68-E165-4D1E-9063-DDF5FAE33020}"/>
              </a:ext>
            </a:extLst>
          </p:cNvPr>
          <p:cNvCxnSpPr>
            <a:cxnSpLocks/>
          </p:cNvCxnSpPr>
          <p:nvPr/>
        </p:nvCxnSpPr>
        <p:spPr>
          <a:xfrm flipH="1">
            <a:off x="1691680" y="2564904"/>
            <a:ext cx="5734744" cy="1368152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EBFC598A-8101-4DEC-B75A-4F24BFADF88A}"/>
              </a:ext>
            </a:extLst>
          </p:cNvPr>
          <p:cNvCxnSpPr>
            <a:cxnSpLocks/>
          </p:cNvCxnSpPr>
          <p:nvPr/>
        </p:nvCxnSpPr>
        <p:spPr>
          <a:xfrm flipH="1">
            <a:off x="3851920" y="2977381"/>
            <a:ext cx="3121156" cy="2462981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0D6EFC80-6FA2-43FD-A725-5008E3ACC7FD}"/>
              </a:ext>
            </a:extLst>
          </p:cNvPr>
          <p:cNvCxnSpPr>
            <a:cxnSpLocks/>
          </p:cNvCxnSpPr>
          <p:nvPr/>
        </p:nvCxnSpPr>
        <p:spPr>
          <a:xfrm flipH="1">
            <a:off x="4711688" y="3032444"/>
            <a:ext cx="3005066" cy="2623942"/>
          </a:xfrm>
          <a:prstGeom prst="straightConnector1">
            <a:avLst/>
          </a:prstGeom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2DA42440-0F8A-40E1-B5D2-3378B19417DB}"/>
              </a:ext>
            </a:extLst>
          </p:cNvPr>
          <p:cNvCxnSpPr>
            <a:cxnSpLocks/>
          </p:cNvCxnSpPr>
          <p:nvPr/>
        </p:nvCxnSpPr>
        <p:spPr>
          <a:xfrm flipH="1" flipV="1">
            <a:off x="3563889" y="4400596"/>
            <a:ext cx="3096343" cy="716249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DC6923E-E03F-4561-9FB5-B53287B7982B}"/>
              </a:ext>
            </a:extLst>
          </p:cNvPr>
          <p:cNvCxnSpPr>
            <a:cxnSpLocks/>
          </p:cNvCxnSpPr>
          <p:nvPr/>
        </p:nvCxnSpPr>
        <p:spPr>
          <a:xfrm flipH="1" flipV="1">
            <a:off x="4860032" y="4144885"/>
            <a:ext cx="1800201" cy="153036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3CAB1002-9C83-41C7-8661-12E8AEC131B1}"/>
              </a:ext>
            </a:extLst>
          </p:cNvPr>
          <p:cNvCxnSpPr>
            <a:cxnSpLocks/>
          </p:cNvCxnSpPr>
          <p:nvPr/>
        </p:nvCxnSpPr>
        <p:spPr>
          <a:xfrm flipH="1">
            <a:off x="2820211" y="4103596"/>
            <a:ext cx="3928595" cy="1627432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898956C9-1514-4E17-B90B-16627DE05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3573" y="337140"/>
            <a:ext cx="1685909" cy="3704704"/>
          </a:xfrm>
          <a:prstGeom prst="rect">
            <a:avLst/>
          </a:prstGeom>
        </p:spPr>
      </p:pic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F0BE60A3-CB09-4818-BD74-60C1CDC7C589}"/>
              </a:ext>
            </a:extLst>
          </p:cNvPr>
          <p:cNvCxnSpPr>
            <a:cxnSpLocks/>
          </p:cNvCxnSpPr>
          <p:nvPr/>
        </p:nvCxnSpPr>
        <p:spPr>
          <a:xfrm flipH="1" flipV="1">
            <a:off x="3995936" y="2394364"/>
            <a:ext cx="2750872" cy="1220701"/>
          </a:xfrm>
          <a:prstGeom prst="straightConnector1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57F270-E4A7-4BD4-8A71-EA7ED8DB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4975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C2DAE-769C-4955-BBE4-A86EA72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472"/>
          </a:xfrm>
        </p:spPr>
        <p:txBody>
          <a:bodyPr/>
          <a:lstStyle/>
          <a:p>
            <a:r>
              <a:rPr lang="nl-NL" dirty="0"/>
              <a:t>Buizentoestel: </a:t>
            </a:r>
            <a:r>
              <a:rPr lang="nl-NL" dirty="0" err="1"/>
              <a:t>Erres</a:t>
            </a:r>
            <a:r>
              <a:rPr lang="nl-NL" dirty="0"/>
              <a:t> KY504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297578-BF70-4D56-A5DC-8BCF414F9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0673"/>
            <a:ext cx="8229600" cy="5188239"/>
          </a:xfrm>
        </p:spPr>
        <p:txBody>
          <a:bodyPr>
            <a:normAutofit/>
          </a:bodyPr>
          <a:lstStyle/>
          <a:p>
            <a:r>
              <a:rPr lang="nl-NL" dirty="0"/>
              <a:t>Inbouw achterwand</a:t>
            </a:r>
          </a:p>
          <a:p>
            <a:r>
              <a:rPr lang="nl-NL" dirty="0"/>
              <a:t>AB gaat via muur</a:t>
            </a:r>
          </a:p>
          <a:p>
            <a:r>
              <a:rPr lang="nl-NL" dirty="0"/>
              <a:t>Bij AAN in Bluetooth</a:t>
            </a:r>
          </a:p>
          <a:p>
            <a:r>
              <a:rPr lang="nl-NL" dirty="0"/>
              <a:t>Voeding uit gloei: </a:t>
            </a:r>
            <a:br>
              <a:rPr lang="nl-NL" dirty="0"/>
            </a:br>
            <a:r>
              <a:rPr lang="nl-NL" dirty="0"/>
              <a:t>zoem en brom</a:t>
            </a:r>
          </a:p>
          <a:p>
            <a:r>
              <a:rPr lang="nl-NL" dirty="0"/>
              <a:t>Aansluiten op PU</a:t>
            </a:r>
          </a:p>
          <a:p>
            <a:r>
              <a:rPr lang="nl-NL" dirty="0"/>
              <a:t>BT + FM + MP3 + AB</a:t>
            </a:r>
          </a:p>
          <a:p>
            <a:r>
              <a:rPr lang="nl-NL" dirty="0"/>
              <a:t>Geluidskwaliteit is verrassend goed!  DEMO</a:t>
            </a:r>
          </a:p>
          <a:p>
            <a:r>
              <a:rPr lang="nl-NL" dirty="0"/>
              <a:t>Toestel nog volledig als AM werkzaam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2F45E2-8E8A-4574-8EF1-4449FD1B4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55930"/>
            <a:ext cx="4461520" cy="334614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1B417F-640F-4181-A5CB-B3CA23D5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795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0E6F5-A9B4-96F3-2D05-B74DD95B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Losse unit via PU ingang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72E06E-DC31-369F-D19E-00414A45F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4128931" cy="4525963"/>
          </a:xfrm>
        </p:spPr>
        <p:txBody>
          <a:bodyPr/>
          <a:lstStyle/>
          <a:p>
            <a:r>
              <a:rPr lang="nl-NL" dirty="0"/>
              <a:t>Mini Reuzen </a:t>
            </a:r>
            <a:r>
              <a:rPr lang="nl-NL" dirty="0" err="1"/>
              <a:t>Uutje</a:t>
            </a:r>
            <a:endParaRPr lang="nl-NL" dirty="0"/>
          </a:p>
          <a:p>
            <a:r>
              <a:rPr lang="nl-NL" dirty="0"/>
              <a:t>FM/BT/MP3/AUX/AB</a:t>
            </a:r>
          </a:p>
          <a:p>
            <a:r>
              <a:rPr lang="nl-NL" dirty="0"/>
              <a:t>Versterker 2x3W, </a:t>
            </a:r>
            <a:br>
              <a:rPr lang="nl-NL" dirty="0"/>
            </a:br>
            <a:r>
              <a:rPr lang="nl-NL" dirty="0"/>
              <a:t>LS, Phone uit</a:t>
            </a:r>
          </a:p>
          <a:p>
            <a:r>
              <a:rPr lang="nl-NL" dirty="0"/>
              <a:t>Kost ca. 5€</a:t>
            </a:r>
          </a:p>
          <a:p>
            <a:r>
              <a:rPr lang="nl-NL" dirty="0"/>
              <a:t>Voeding USB plug</a:t>
            </a:r>
          </a:p>
          <a:p>
            <a:r>
              <a:rPr lang="nl-NL" dirty="0"/>
              <a:t>Niet gelukt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 err="1"/>
              <a:t>Meeschakelende</a:t>
            </a:r>
            <a:r>
              <a:rPr lang="nl-NL" dirty="0"/>
              <a:t> AC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A353DC-CA4C-646D-1402-5C270AA2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4C5F35-A920-E238-271C-44EEFC6A0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31" y="1608517"/>
            <a:ext cx="4246488" cy="318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83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C71C2-2C87-8AAF-BAEC-5ACC0C5A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Werkt op Philips BX645U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2994AF-5871-8925-B6B1-46F10F26A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U-toestel, niks aansluiten?  PU-trafo!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C86E97-3FD3-5A95-4705-2E9996F1B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8FDA2A-9B02-2FCE-109A-BA52D3575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1810"/>
            <a:ext cx="5796136" cy="434710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E6D97F5-046C-1304-5408-12AAA34FE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96040"/>
            <a:ext cx="3653408" cy="27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7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015C0-A878-3A98-18C7-1DBDB861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Radio voor de sier?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42A09-43AC-342A-EE13-4A457917F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64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“Ik wil vooral voorkomen dat ik een hele rij radio’s heb staan die in gepast stilzwijgen het </a:t>
            </a:r>
            <a:br>
              <a:rPr lang="nl-NL" dirty="0"/>
            </a:br>
            <a:r>
              <a:rPr lang="nl-NL" dirty="0"/>
              <a:t>einde der tijden afwachten, daarvoor </a:t>
            </a:r>
            <a:br>
              <a:rPr lang="nl-NL" dirty="0"/>
            </a:br>
            <a:r>
              <a:rPr lang="nl-NL" dirty="0"/>
              <a:t>zijn ze gewoon te </a:t>
            </a:r>
            <a:br>
              <a:rPr lang="nl-NL" dirty="0"/>
            </a:br>
            <a:r>
              <a:rPr lang="nl-NL" dirty="0"/>
              <a:t>mooi. Er moet van </a:t>
            </a:r>
            <a:br>
              <a:rPr lang="nl-NL" dirty="0"/>
            </a:br>
            <a:r>
              <a:rPr lang="nl-NL" dirty="0"/>
              <a:t>worden genoten. “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“radio verprutsen 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[..] </a:t>
            </a:r>
            <a:b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Bluetooth 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BEA0BD-B752-6A4B-0BEF-94F45DC6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4882B11-EA67-EF9A-2FA3-A44EB9037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13607"/>
          <a:stretch/>
        </p:blipFill>
        <p:spPr>
          <a:xfrm>
            <a:off x="4312433" y="3133335"/>
            <a:ext cx="47880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45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9F7B0-6A10-14C5-BA61-FF4F2959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 Ombouw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7F1F83-ED7E-8571-CF8D-668DD2342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Zeer goede geluidskwaliteit mogelijk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r>
              <a:rPr lang="nl-NL" dirty="0"/>
              <a:t>Radio die geen echte radio meer is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Vernielen/Verprutsen van technisch erfgoed?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Huishoudelijk afval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Van Leeghalen tot Intact blijven</a:t>
            </a:r>
          </a:p>
          <a:p>
            <a:pPr lvl="1"/>
            <a:r>
              <a:rPr lang="nl-NL" dirty="0" err="1">
                <a:sym typeface="Wingdings" panose="05000000000000000000" pitchFamily="2" charset="2"/>
              </a:rPr>
              <a:t>Instandhouden</a:t>
            </a:r>
            <a:r>
              <a:rPr lang="nl-NL" dirty="0">
                <a:sym typeface="Wingdings" panose="05000000000000000000" pitchFamily="2" charset="2"/>
              </a:rPr>
              <a:t> vraagt om gebruik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63D64F-0B76-A85E-CC59-9831F2BC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8789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C4342-648D-1ED9-6DB1-832C14E6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Minizenders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F0CEF6-5CB7-08C4-D202-694C90CC2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Moduleerbare meetzender</a:t>
            </a:r>
          </a:p>
          <a:p>
            <a:r>
              <a:rPr lang="nl-NL" dirty="0"/>
              <a:t>Buizenzenders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Transistorzenders</a:t>
            </a:r>
          </a:p>
          <a:p>
            <a:pPr lvl="1"/>
            <a:r>
              <a:rPr lang="nl-NL" dirty="0"/>
              <a:t>Ottozender</a:t>
            </a:r>
          </a:p>
          <a:p>
            <a:pPr lvl="1"/>
            <a:r>
              <a:rPr lang="nl-NL" dirty="0" err="1"/>
              <a:t>AliExpress</a:t>
            </a:r>
            <a:endParaRPr lang="nl-NL" dirty="0"/>
          </a:p>
          <a:p>
            <a:pPr lvl="1"/>
            <a:r>
              <a:rPr lang="nl-NL" dirty="0" err="1"/>
              <a:t>Achtkanaals</a:t>
            </a:r>
            <a:r>
              <a:rPr lang="nl-NL" dirty="0"/>
              <a:t> </a:t>
            </a:r>
            <a:r>
              <a:rPr lang="nl-NL" dirty="0" err="1"/>
              <a:t>Raspberry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055B40-3BAC-C067-67EE-AFA0FB44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DE1FE7-8E1B-4A99-BAA1-AB26EA844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8880"/>
            <a:ext cx="4752528" cy="31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36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FF901-BA8F-C32B-46BE-9A8B6F4C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Leader LSG-10 (1960)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412B72-5D34-F270-4FEB-1C88AC99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626968" cy="4925144"/>
          </a:xfrm>
        </p:spPr>
        <p:txBody>
          <a:bodyPr>
            <a:normAutofit/>
          </a:bodyPr>
          <a:lstStyle/>
          <a:p>
            <a:r>
              <a:rPr lang="nl-NL" dirty="0"/>
              <a:t>Zender al in huis…</a:t>
            </a:r>
          </a:p>
          <a:p>
            <a:r>
              <a:rPr lang="nl-NL" dirty="0"/>
              <a:t>Leader LSG-10</a:t>
            </a:r>
          </a:p>
          <a:p>
            <a:r>
              <a:rPr lang="nl-NL" dirty="0"/>
              <a:t>150kHz – 120 MHz</a:t>
            </a:r>
          </a:p>
          <a:p>
            <a:r>
              <a:rPr lang="nl-NL" dirty="0"/>
              <a:t>Externe modulatie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J"/>
            </a:pPr>
            <a:r>
              <a:rPr lang="nl-NL" dirty="0">
                <a:sym typeface="Wingdings" panose="05000000000000000000" pitchFamily="2" charset="2"/>
              </a:rPr>
              <a:t>  Solderen niet nodig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nl-NL" dirty="0">
                <a:sym typeface="Wingdings" panose="05000000000000000000" pitchFamily="2" charset="2"/>
              </a:rPr>
              <a:t>  Geluid matig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nl-NL" dirty="0">
                <a:sym typeface="Wingdings" panose="05000000000000000000" pitchFamily="2" charset="2"/>
              </a:rPr>
              <a:t>  Verbruik ca. 12W (60€/y)</a:t>
            </a:r>
          </a:p>
          <a:p>
            <a:pPr>
              <a:buFont typeface="Wingdings" panose="05000000000000000000" pitchFamily="2" charset="2"/>
              <a:buChar char="J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D81838-59F4-E449-A595-C5A51318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22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5F203D-F19E-70C9-ECAF-1B111732E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26" y="1600200"/>
            <a:ext cx="4498844" cy="33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53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CCE8A-E7BC-0921-E760-1A0E3874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Otto’s </a:t>
            </a:r>
            <a:r>
              <a:rPr lang="nl-NL" dirty="0">
                <a:hlinkClick r:id="rId2"/>
              </a:rPr>
              <a:t>PLL-zender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3106BD-9F9E-41B5-2D7B-B943587C1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1600200"/>
            <a:ext cx="3960440" cy="4525963"/>
          </a:xfrm>
        </p:spPr>
        <p:txBody>
          <a:bodyPr/>
          <a:lstStyle/>
          <a:p>
            <a:r>
              <a:rPr lang="nl-NL" dirty="0"/>
              <a:t>Ontwerp Otto Tuil</a:t>
            </a:r>
          </a:p>
          <a:p>
            <a:r>
              <a:rPr lang="nl-NL" dirty="0"/>
              <a:t>Bouwpakketjes</a:t>
            </a:r>
          </a:p>
          <a:p>
            <a:r>
              <a:rPr lang="nl-NL" dirty="0"/>
              <a:t>Werking PLL</a:t>
            </a:r>
          </a:p>
          <a:p>
            <a:r>
              <a:rPr lang="nl-NL" dirty="0"/>
              <a:t>Stabiel, 9kHz raster</a:t>
            </a:r>
          </a:p>
          <a:p>
            <a:r>
              <a:rPr lang="nl-NL" dirty="0"/>
              <a:t>Verbruik 2W (10€/y)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7BDF51-5131-6D8D-987E-F0E3AC7E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6" name="Afbeelding 5" descr="Afbeelding met muur, binnen, vies&#10;&#10;Automatisch gegenereerde beschrijving">
            <a:extLst>
              <a:ext uri="{FF2B5EF4-FFF2-40B4-BE49-F238E27FC236}">
                <a16:creationId xmlns:a16="http://schemas.microsoft.com/office/drawing/2014/main" id="{3CCB9AC0-8A51-82CA-7C01-C8EC8391BF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8834" r="8421"/>
          <a:stretch/>
        </p:blipFill>
        <p:spPr>
          <a:xfrm>
            <a:off x="6084168" y="4739079"/>
            <a:ext cx="2584456" cy="1981998"/>
          </a:xfrm>
          <a:prstGeom prst="rect">
            <a:avLst/>
          </a:prstGeom>
        </p:spPr>
      </p:pic>
      <p:pic>
        <p:nvPicPr>
          <p:cNvPr id="8" name="Afbeelding 7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AC9820BD-C73B-6FD6-D747-A4E901A1D5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12462"/>
          <a:stretch/>
        </p:blipFill>
        <p:spPr>
          <a:xfrm>
            <a:off x="179512" y="1627505"/>
            <a:ext cx="4622800" cy="3335189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6AD0E0A-9AD4-8E26-37F0-F3D3EAC4DF3F}"/>
              </a:ext>
            </a:extLst>
          </p:cNvPr>
          <p:cNvSpPr txBox="1">
            <a:spLocks/>
          </p:cNvSpPr>
          <p:nvPr/>
        </p:nvSpPr>
        <p:spPr>
          <a:xfrm>
            <a:off x="316314" y="5244648"/>
            <a:ext cx="4546051" cy="1338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nl-NL" dirty="0"/>
              <a:t>  Bij mij </a:t>
            </a:r>
            <a:r>
              <a:rPr lang="nl-NL" dirty="0">
                <a:solidFill>
                  <a:srgbClr val="FF0000"/>
                </a:solidFill>
              </a:rPr>
              <a:t>altijd iets brom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    </a:t>
            </a:r>
            <a:r>
              <a:rPr lang="nl-NL" dirty="0"/>
              <a:t>DEMO op BX645U </a:t>
            </a:r>
          </a:p>
        </p:txBody>
      </p:sp>
    </p:spTree>
    <p:extLst>
      <p:ext uri="{BB962C8B-B14F-4D97-AF65-F5344CB8AC3E}">
        <p14:creationId xmlns:p14="http://schemas.microsoft.com/office/powerpoint/2010/main" val="2669444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B2B21C0-98B9-372C-7C27-7DBD12F8C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38" y="2492896"/>
            <a:ext cx="4469483" cy="33521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3AF541-28BD-D00B-D2B4-95338591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Extra: </a:t>
            </a:r>
            <a:r>
              <a:rPr lang="nl-NL" dirty="0" err="1"/>
              <a:t>Raspberry</a:t>
            </a:r>
            <a:r>
              <a:rPr lang="nl-NL" dirty="0"/>
              <a:t> PI sturing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2BCCE2-C750-5C9B-BB32-BD540ADA8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Zender van Joop: kastje, processor, display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375876-2636-0D1F-CA54-0C79B71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24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65D9285-8F81-8CD1-4CC7-6F45221550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t="24296" r="20516" b="18248"/>
          <a:stretch/>
        </p:blipFill>
        <p:spPr>
          <a:xfrm>
            <a:off x="251520" y="3429000"/>
            <a:ext cx="446948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50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A2EFD-FE81-2C41-055E-40D3E6D8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Internetbediening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982CE-6A9E-89D8-29F2-BE4DAA6B3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567096" cy="2468926"/>
          </a:xfrm>
        </p:spPr>
        <p:txBody>
          <a:bodyPr/>
          <a:lstStyle/>
          <a:p>
            <a:r>
              <a:rPr lang="nl-NL" dirty="0"/>
              <a:t>Web interface </a:t>
            </a:r>
            <a:br>
              <a:rPr lang="nl-NL" dirty="0"/>
            </a:br>
            <a:r>
              <a:rPr lang="nl-NL" dirty="0"/>
              <a:t>op </a:t>
            </a:r>
            <a:r>
              <a:rPr lang="nl-NL" dirty="0" err="1"/>
              <a:t>Raspberry</a:t>
            </a:r>
            <a:endParaRPr lang="nl-NL" dirty="0"/>
          </a:p>
          <a:p>
            <a:r>
              <a:rPr lang="nl-NL" dirty="0"/>
              <a:t>Radio’s aan/uit</a:t>
            </a:r>
          </a:p>
          <a:p>
            <a:r>
              <a:rPr lang="nl-NL" dirty="0"/>
              <a:t>Zenders kiezen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68E9EF-096B-6167-5FEB-95B55047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CC7C84-7BDB-A822-7F96-8AF025E3B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96" y="1603581"/>
            <a:ext cx="4662504" cy="24689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3F43705-3300-1AEE-396D-ECAA5E71C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258449"/>
            <a:ext cx="5876667" cy="2354965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518A29B-7F9D-286D-C429-B02C66DA3A8A}"/>
              </a:ext>
            </a:extLst>
          </p:cNvPr>
          <p:cNvSpPr txBox="1">
            <a:spLocks/>
          </p:cNvSpPr>
          <p:nvPr/>
        </p:nvSpPr>
        <p:spPr>
          <a:xfrm>
            <a:off x="6732239" y="4365105"/>
            <a:ext cx="2133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hlinkClick r:id="rId4"/>
              </a:rPr>
              <a:t>DEMO</a:t>
            </a:r>
            <a:r>
              <a:rPr lang="nl-NL" dirty="0"/>
              <a:t> via web</a:t>
            </a:r>
          </a:p>
        </p:txBody>
      </p:sp>
    </p:spTree>
    <p:extLst>
      <p:ext uri="{BB962C8B-B14F-4D97-AF65-F5344CB8AC3E}">
        <p14:creationId xmlns:p14="http://schemas.microsoft.com/office/powerpoint/2010/main" val="2504411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3F43F-2744-8840-E271-4BE85594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Buizenzender: </a:t>
            </a:r>
            <a:r>
              <a:rPr lang="nl-NL" dirty="0">
                <a:hlinkClick r:id="rId2"/>
              </a:rPr>
              <a:t>TWEAMZ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43A459-1F93-4D12-A47E-5F4634EB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Toch Weer Een AM Zender</a:t>
            </a:r>
          </a:p>
          <a:p>
            <a:r>
              <a:rPr lang="nl-NL" dirty="0"/>
              <a:t>Otto Tuil, 2008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J"/>
            </a:pPr>
            <a:r>
              <a:rPr lang="nl-NL" dirty="0">
                <a:sym typeface="Wingdings" panose="05000000000000000000" pitchFamily="2" charset="2"/>
              </a:rPr>
              <a:t>  Buizenontwerp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NL" dirty="0">
                <a:sym typeface="Wingdings" panose="05000000000000000000" pitchFamily="2" charset="2"/>
              </a:rPr>
              <a:t>  Mooi om te zien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  Stabiliteit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nl-NL" dirty="0">
                <a:sym typeface="Wingdings" panose="05000000000000000000" pitchFamily="2" charset="2"/>
              </a:rPr>
              <a:t>  Verbruik 15-20W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nl-NL" dirty="0"/>
              <a:t>  70€/y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AD875F-8866-DBB8-105C-154B825C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26</a:t>
            </a:fld>
            <a:endParaRPr lang="nl-NL" dirty="0"/>
          </a:p>
        </p:txBody>
      </p:sp>
      <p:pic>
        <p:nvPicPr>
          <p:cNvPr id="6" name="Afbeelding 5" descr="Afbeelding met muur, binnen, elektronica, buis&#10;&#10;Automatisch gegenereerde beschrijving">
            <a:extLst>
              <a:ext uri="{FF2B5EF4-FFF2-40B4-BE49-F238E27FC236}">
                <a16:creationId xmlns:a16="http://schemas.microsoft.com/office/drawing/2014/main" id="{55371843-77C8-62D5-1E71-3B9CB7FEE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12232"/>
            <a:ext cx="4799956" cy="438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9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218B9-6DCB-2FCB-3A6B-F47EFADD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Ruysdael</a:t>
            </a:r>
            <a:r>
              <a:rPr lang="nl-NL" dirty="0"/>
              <a:t> (2020)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E3D673-AA5A-D1BE-2A86-EA8212F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nl-NL" dirty="0"/>
              <a:t>Ali: AM bug</a:t>
            </a:r>
          </a:p>
          <a:p>
            <a:r>
              <a:rPr lang="nl-NL" dirty="0"/>
              <a:t>Ali: BT/MP3/FM</a:t>
            </a:r>
          </a:p>
          <a:p>
            <a:r>
              <a:rPr lang="nl-NL" dirty="0"/>
              <a:t>Kringloop: kistje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B72D89-6AE9-B5F6-48C0-F86E7BD6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27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D79C22-8AD2-6827-B868-59840CA8F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05693"/>
            <a:ext cx="5076056" cy="3806264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764E34C1-4609-C557-5024-CA2D3EBA5C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1" t="8308" b="22208"/>
          <a:stretch/>
        </p:blipFill>
        <p:spPr>
          <a:xfrm>
            <a:off x="366099" y="3429000"/>
            <a:ext cx="3661028" cy="32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19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218B9-6DCB-2FCB-3A6B-F47EFADD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Ruysdael</a:t>
            </a:r>
            <a:r>
              <a:rPr lang="nl-NL" dirty="0"/>
              <a:t> (2020)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E3D673-AA5A-D1BE-2A86-EA8212F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nl-NL" dirty="0"/>
              <a:t>Ali: AM bug</a:t>
            </a:r>
          </a:p>
          <a:p>
            <a:r>
              <a:rPr lang="nl-NL" dirty="0"/>
              <a:t>Ali: BT/MP3/FM</a:t>
            </a:r>
          </a:p>
          <a:p>
            <a:r>
              <a:rPr lang="nl-NL" dirty="0"/>
              <a:t>Kringloop: kistje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B72D89-6AE9-B5F6-48C0-F86E7BD6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28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D79C22-8AD2-6827-B868-59840CA8F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05693"/>
            <a:ext cx="5076056" cy="3806264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764E34C1-4609-C557-5024-CA2D3EBA5C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1" t="8308" b="22208"/>
          <a:stretch/>
        </p:blipFill>
        <p:spPr>
          <a:xfrm>
            <a:off x="366099" y="3429000"/>
            <a:ext cx="3661028" cy="3203355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F230081-5C94-ED2F-1A92-D35706B1B3E8}"/>
              </a:ext>
            </a:extLst>
          </p:cNvPr>
          <p:cNvSpPr txBox="1">
            <a:spLocks/>
          </p:cNvSpPr>
          <p:nvPr/>
        </p:nvSpPr>
        <p:spPr>
          <a:xfrm>
            <a:off x="4495800" y="5411957"/>
            <a:ext cx="4114800" cy="1126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Calvé: </a:t>
            </a:r>
            <a:br>
              <a:rPr lang="nl-NL" dirty="0"/>
            </a:b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Pindakaasdeksel</a:t>
            </a:r>
          </a:p>
        </p:txBody>
      </p:sp>
    </p:spTree>
    <p:extLst>
      <p:ext uri="{BB962C8B-B14F-4D97-AF65-F5344CB8AC3E}">
        <p14:creationId xmlns:p14="http://schemas.microsoft.com/office/powerpoint/2010/main" val="2881012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8F4C5-0443-7459-C1A4-1A97B219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Meteen ook voor Korte Golf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AEA111-B35F-F559-3058-D9F4C06AA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7643192" cy="5017037"/>
          </a:xfrm>
        </p:spPr>
        <p:txBody>
          <a:bodyPr>
            <a:normAutofit/>
          </a:bodyPr>
          <a:lstStyle/>
          <a:p>
            <a:r>
              <a:rPr lang="nl-NL" dirty="0"/>
              <a:t>1000 – 1600kHz</a:t>
            </a:r>
          </a:p>
          <a:p>
            <a:r>
              <a:rPr lang="nl-NL" dirty="0"/>
              <a:t>Golfvorm desastreus: </a:t>
            </a:r>
            <a:r>
              <a:rPr lang="nl-NL" dirty="0" err="1"/>
              <a:t>harmonischen</a:t>
            </a:r>
            <a:endParaRPr lang="nl-NL" dirty="0"/>
          </a:p>
          <a:p>
            <a:endParaRPr lang="nl-NL" dirty="0"/>
          </a:p>
          <a:p>
            <a:r>
              <a:rPr lang="nl-NL" dirty="0"/>
              <a:t>Verbruik 2W:</a:t>
            </a:r>
            <a:br>
              <a:rPr lang="nl-NL" dirty="0"/>
            </a:br>
            <a:r>
              <a:rPr lang="nl-NL" dirty="0"/>
              <a:t>OK voor continue</a:t>
            </a:r>
          </a:p>
          <a:p>
            <a:r>
              <a:rPr lang="nl-NL" dirty="0"/>
              <a:t>Kan FM &amp; MP3</a:t>
            </a:r>
          </a:p>
          <a:p>
            <a:endParaRPr lang="nl-NL" dirty="0"/>
          </a:p>
          <a:p>
            <a:r>
              <a:rPr lang="nl-NL" dirty="0"/>
              <a:t>DEMO op BX645U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C4F61A-28A0-2FBF-62EC-9DAFBDE8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0F62DCD-FB34-5604-AE24-A60B9D8A8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96" y="3029231"/>
            <a:ext cx="4788272" cy="35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1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C0BE1-5226-0DEC-CF5A-A3A367F9B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Gebruik, Testen of Demo?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C1A066-7435-6BA4-FF1A-F7311BE4E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Testen bij reparatie: 1 geluid of toon is genoeg</a:t>
            </a:r>
          </a:p>
          <a:p>
            <a:r>
              <a:rPr lang="nl-NL" dirty="0"/>
              <a:t>Dagelijks gebruik van radio</a:t>
            </a:r>
          </a:p>
          <a:p>
            <a:pPr lvl="1"/>
            <a:r>
              <a:rPr lang="nl-NL" dirty="0"/>
              <a:t>Goede geluidskwaliteit</a:t>
            </a:r>
          </a:p>
          <a:p>
            <a:pPr lvl="1"/>
            <a:r>
              <a:rPr lang="nl-NL" dirty="0"/>
              <a:t>Favoriete zender(s)/programma(s)/muziek</a:t>
            </a:r>
          </a:p>
          <a:p>
            <a:pPr lvl="1"/>
            <a:r>
              <a:rPr lang="nl-NL" dirty="0"/>
              <a:t>Gebruiksgemak</a:t>
            </a:r>
          </a:p>
          <a:p>
            <a:r>
              <a:rPr lang="nl-NL" dirty="0"/>
              <a:t>Demonstreren</a:t>
            </a:r>
          </a:p>
          <a:p>
            <a:pPr lvl="1"/>
            <a:r>
              <a:rPr lang="nl-NL" dirty="0"/>
              <a:t>Moet authentiek klinken</a:t>
            </a:r>
          </a:p>
          <a:p>
            <a:pPr lvl="1"/>
            <a:r>
              <a:rPr lang="nl-NL" dirty="0"/>
              <a:t>Meerdere zenders, MG / LG / KG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45472B-1BAF-C81F-A033-FE62FBFEC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094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30EF143-EAE0-63CD-01F3-30F434E2E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764" y="1429337"/>
            <a:ext cx="5326979" cy="51540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6364CD-1AD3-13DD-4FC6-C40EBE71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Minizenders FM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A9767E-2E19-4352-CD72-150F0A142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52" y="1600200"/>
            <a:ext cx="3322712" cy="4983162"/>
          </a:xfrm>
        </p:spPr>
        <p:txBody>
          <a:bodyPr>
            <a:normAutofit/>
          </a:bodyPr>
          <a:lstStyle/>
          <a:p>
            <a:r>
              <a:rPr lang="nl-NL" dirty="0" err="1"/>
              <a:t>Elistooop</a:t>
            </a:r>
            <a:endParaRPr lang="nl-NL" dirty="0"/>
          </a:p>
          <a:p>
            <a:r>
              <a:rPr lang="nl-NL" dirty="0" err="1"/>
              <a:t>AliExpress</a:t>
            </a:r>
            <a:r>
              <a:rPr lang="nl-NL" dirty="0"/>
              <a:t>, 5€</a:t>
            </a:r>
          </a:p>
          <a:p>
            <a:r>
              <a:rPr lang="nl-NL" dirty="0"/>
              <a:t>Met antenne 100m bereik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FM Bug 86ct ++</a:t>
            </a:r>
            <a:br>
              <a:rPr lang="nl-NL" dirty="0"/>
            </a:br>
            <a:r>
              <a:rPr lang="nl-NL" dirty="0"/>
              <a:t>(nog bouwen)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E5943B-42BE-6CA2-143C-3AC65AEF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30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C2C3B92-BAF0-9F63-3FA1-32E7FCADD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77" y="5509429"/>
            <a:ext cx="2348139" cy="11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05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61584-8279-20C1-2DA9-3879415A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Meerkanaals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07C1F5-B513-6D42-EB03-6AE3F60BC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nl-NL" dirty="0">
                <a:hlinkClick r:id="rId2"/>
              </a:rPr>
              <a:t>5TX Luzern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Wolfgang, 2014</a:t>
            </a:r>
          </a:p>
          <a:p>
            <a:r>
              <a:rPr lang="nl-NL" dirty="0"/>
              <a:t>Voor echt afstemgevoel</a:t>
            </a:r>
          </a:p>
          <a:p>
            <a:endParaRPr lang="nl-NL" dirty="0"/>
          </a:p>
          <a:p>
            <a:r>
              <a:rPr lang="nl-NL" dirty="0"/>
              <a:t>Ontbreekt nog: storing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A67459-B3E7-5803-DD51-7CC6B88A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31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1ABA6F-2780-1D8B-8CBB-65AD790E2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52795"/>
            <a:ext cx="5269880" cy="395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05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42963-8FC1-F17D-2915-E7815E0B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5TX Luzern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3A256B-565F-C56B-54FE-9C631E50E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200" y="1600200"/>
            <a:ext cx="2520280" cy="4525963"/>
          </a:xfrm>
        </p:spPr>
        <p:txBody>
          <a:bodyPr/>
          <a:lstStyle/>
          <a:p>
            <a:r>
              <a:rPr lang="nl-NL" dirty="0"/>
              <a:t>5x ECL80</a:t>
            </a:r>
          </a:p>
          <a:p>
            <a:r>
              <a:rPr lang="nl-NL" dirty="0" err="1"/>
              <a:t>Dynatron</a:t>
            </a:r>
            <a:endParaRPr lang="nl-NL" dirty="0"/>
          </a:p>
          <a:p>
            <a:r>
              <a:rPr lang="nl-NL" dirty="0"/>
              <a:t>Modulatie: </a:t>
            </a:r>
            <a:r>
              <a:rPr lang="nl-NL" dirty="0" err="1"/>
              <a:t>mosFET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C08170-8E18-6203-2D0E-EEAE30A4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32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6CB3C1-0418-7006-B7EB-56873C6DD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0216"/>
            <a:ext cx="5688632" cy="49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87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C94AE-99D3-FC86-9DC2-9CADA4F4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Modulateur</a:t>
            </a:r>
            <a:r>
              <a:rPr lang="nl-NL" dirty="0"/>
              <a:t> AM </a:t>
            </a:r>
            <a:r>
              <a:rPr lang="nl-NL" dirty="0" err="1"/>
              <a:t>multifréquence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45925C-8704-9312-CF0A-90129D744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96" y="1600200"/>
            <a:ext cx="3250704" cy="4983162"/>
          </a:xfrm>
        </p:spPr>
        <p:txBody>
          <a:bodyPr/>
          <a:lstStyle/>
          <a:p>
            <a:r>
              <a:rPr lang="nl-NL" dirty="0"/>
              <a:t>Ontwerp Eduard</a:t>
            </a:r>
          </a:p>
          <a:p>
            <a:r>
              <a:rPr lang="nl-NL" dirty="0"/>
              <a:t>Acht </a:t>
            </a:r>
            <a:r>
              <a:rPr lang="nl-NL" dirty="0" err="1"/>
              <a:t>kanaals</a:t>
            </a:r>
            <a:endParaRPr lang="nl-NL" dirty="0"/>
          </a:p>
          <a:p>
            <a:r>
              <a:rPr lang="nl-NL" dirty="0" err="1"/>
              <a:t>Raspberry</a:t>
            </a:r>
            <a:r>
              <a:rPr lang="nl-NL" dirty="0"/>
              <a:t> Pi</a:t>
            </a:r>
          </a:p>
          <a:p>
            <a:r>
              <a:rPr lang="nl-NL" dirty="0"/>
              <a:t>FPGA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Veel niet meer verkrijgbaar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D43727-53C0-BDE6-DB3D-485A514F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33</a:t>
            </a:fld>
            <a:endParaRPr lang="nl-NL" dirty="0"/>
          </a:p>
        </p:txBody>
      </p:sp>
      <p:pic>
        <p:nvPicPr>
          <p:cNvPr id="6" name="Afbeelding 5" descr="Afbeelding met elektronica, circuit&#10;&#10;Automatisch gegenereerde beschrijving">
            <a:extLst>
              <a:ext uri="{FF2B5EF4-FFF2-40B4-BE49-F238E27FC236}">
                <a16:creationId xmlns:a16="http://schemas.microsoft.com/office/drawing/2014/main" id="{24979F1F-7915-6B81-C7F4-481203FF5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r="6643"/>
          <a:stretch/>
        </p:blipFill>
        <p:spPr>
          <a:xfrm>
            <a:off x="114152" y="1796936"/>
            <a:ext cx="5321944" cy="43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97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8C64C-65B0-7522-0A3B-C316C1B5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Verdere ontwikkeling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0AAAF9-1013-2864-8907-425FF76BC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r>
              <a:rPr lang="nl-NL" dirty="0"/>
              <a:t>Print ontwerp</a:t>
            </a:r>
          </a:p>
          <a:p>
            <a:r>
              <a:rPr lang="nl-NL" dirty="0"/>
              <a:t>Ontwikkeling</a:t>
            </a:r>
          </a:p>
          <a:p>
            <a:r>
              <a:rPr lang="nl-NL" dirty="0"/>
              <a:t>Verkoop via </a:t>
            </a:r>
            <a:r>
              <a:rPr lang="nl-NL" dirty="0" err="1">
                <a:hlinkClick r:id="rId2"/>
              </a:rPr>
              <a:t>Radiofil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D231CF-179D-8EDD-79FF-A0A56587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34</a:t>
            </a:fld>
            <a:endParaRPr lang="nl-NL" dirty="0"/>
          </a:p>
        </p:txBody>
      </p:sp>
      <p:pic>
        <p:nvPicPr>
          <p:cNvPr id="6" name="Afbeelding 5" descr="Afbeelding met tekst, elektronica, circuit&#10;&#10;Automatisch gegenereerde beschrijving">
            <a:extLst>
              <a:ext uri="{FF2B5EF4-FFF2-40B4-BE49-F238E27FC236}">
                <a16:creationId xmlns:a16="http://schemas.microsoft.com/office/drawing/2014/main" id="{458D4B58-B0C3-CA56-D063-3CEC66390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12776"/>
            <a:ext cx="5295840" cy="39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40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8345C-5B0A-A764-C80D-173FB188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Koppeling is </a:t>
            </a:r>
            <a:r>
              <a:rPr lang="nl-NL" dirty="0" err="1"/>
              <a:t>bedraad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E2DE041-6443-AC8D-C203-F6EFCA77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35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287C69F-E43F-3081-B38E-6BA8269A4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638"/>
            <a:ext cx="7427168" cy="524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14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4.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Er is nog heel veel te beluisteren!</a:t>
            </a:r>
          </a:p>
          <a:p>
            <a:endParaRPr lang="nl-NL" dirty="0"/>
          </a:p>
          <a:p>
            <a:r>
              <a:rPr lang="nl-NL" dirty="0"/>
              <a:t>Leuke knutselprojecten </a:t>
            </a:r>
            <a:br>
              <a:rPr lang="nl-NL" dirty="0"/>
            </a:br>
            <a:r>
              <a:rPr lang="nl-NL" dirty="0"/>
              <a:t>houden radio’s in bedrijf</a:t>
            </a:r>
          </a:p>
          <a:p>
            <a:endParaRPr lang="nl-NL" dirty="0"/>
          </a:p>
          <a:p>
            <a:r>
              <a:rPr lang="nl-NL" dirty="0"/>
              <a:t>Minizenders, simpel tot uitgebreid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4B630-5E8C-A26B-3CF1-35D5DEBB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Minizender of inbouw?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B38DF0-3D93-5F50-0926-2E24333F7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Inbouw/aansluiten van module</a:t>
            </a:r>
          </a:p>
          <a:p>
            <a:pPr lvl="1"/>
            <a:r>
              <a:rPr lang="nl-NL" dirty="0"/>
              <a:t>Beter geluid</a:t>
            </a:r>
          </a:p>
          <a:p>
            <a:pPr lvl="1"/>
            <a:r>
              <a:rPr lang="nl-NL" dirty="0"/>
              <a:t>Veel variatie in uitvoering</a:t>
            </a:r>
          </a:p>
          <a:p>
            <a:pPr lvl="1"/>
            <a:endParaRPr lang="nl-NL" dirty="0"/>
          </a:p>
          <a:p>
            <a:r>
              <a:rPr lang="nl-NL" dirty="0"/>
              <a:t>Minizender</a:t>
            </a:r>
          </a:p>
          <a:p>
            <a:pPr lvl="1"/>
            <a:r>
              <a:rPr lang="nl-NL" dirty="0" err="1"/>
              <a:t>Eèn</a:t>
            </a:r>
            <a:r>
              <a:rPr lang="nl-NL" dirty="0"/>
              <a:t> zender voor alle radio’s</a:t>
            </a:r>
          </a:p>
          <a:p>
            <a:pPr lvl="1"/>
            <a:r>
              <a:rPr lang="nl-NL" dirty="0"/>
              <a:t>Radiotoestel blijft origineel</a:t>
            </a:r>
          </a:p>
          <a:p>
            <a:pPr lvl="1"/>
            <a:r>
              <a:rPr lang="nl-NL" dirty="0"/>
              <a:t>Maar 1 programma (naar zolder voor switch)</a:t>
            </a:r>
          </a:p>
          <a:p>
            <a:pPr lvl="1"/>
            <a:r>
              <a:rPr lang="nl-NL" dirty="0"/>
              <a:t>Stroomverbruik voor 24x7 zender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2072EB-3CF0-7509-E3DF-586676E9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515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EC930-286F-ED8E-8B5F-99F6FDEA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LC-Kring 3/23: Philips AE3405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835AF9-4D1F-A6DA-4724-2E75F3B98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79" y="4094701"/>
            <a:ext cx="3683732" cy="1944217"/>
          </a:xfrm>
        </p:spPr>
        <p:txBody>
          <a:bodyPr/>
          <a:lstStyle/>
          <a:p>
            <a:r>
              <a:rPr lang="nl-NL" dirty="0"/>
              <a:t>Wereldontvanger </a:t>
            </a:r>
          </a:p>
          <a:p>
            <a:r>
              <a:rPr lang="nl-NL" dirty="0" err="1"/>
              <a:t>Dubbelsuper</a:t>
            </a:r>
            <a:endParaRPr lang="nl-NL" dirty="0"/>
          </a:p>
          <a:p>
            <a:r>
              <a:rPr lang="nl-NL" dirty="0"/>
              <a:t>Brugversterker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A3E353-0AB1-0748-E66F-E9DD8503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  <p:pic>
        <p:nvPicPr>
          <p:cNvPr id="6" name="Afbeelding 5" descr="Afbeelding met tekst, binnen, magnetron&#10;&#10;Automatisch gegenereerde beschrijving">
            <a:extLst>
              <a:ext uri="{FF2B5EF4-FFF2-40B4-BE49-F238E27FC236}">
                <a16:creationId xmlns:a16="http://schemas.microsoft.com/office/drawing/2014/main" id="{CD46877F-65C9-425D-BC2D-2CD582AB2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23888" r="10833" b="6481"/>
          <a:stretch/>
        </p:blipFill>
        <p:spPr>
          <a:xfrm>
            <a:off x="4140932" y="1647825"/>
            <a:ext cx="4824536" cy="3255109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33A9D7A-1233-6001-4F5A-8DE1503399BA}"/>
              </a:ext>
            </a:extLst>
          </p:cNvPr>
          <p:cNvSpPr txBox="1">
            <a:spLocks/>
          </p:cNvSpPr>
          <p:nvPr/>
        </p:nvSpPr>
        <p:spPr>
          <a:xfrm>
            <a:off x="4140932" y="5257799"/>
            <a:ext cx="4824536" cy="1270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Let op: eerste woensdag!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1 maart 2023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4C4B78A-BBA3-C112-BCED-F39575CA0128}"/>
              </a:ext>
            </a:extLst>
          </p:cNvPr>
          <p:cNvSpPr txBox="1">
            <a:spLocks/>
          </p:cNvSpPr>
          <p:nvPr/>
        </p:nvSpPr>
        <p:spPr>
          <a:xfrm>
            <a:off x="224711" y="2029846"/>
            <a:ext cx="4105436" cy="206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14 feb 2023, </a:t>
            </a:r>
            <a:br>
              <a:rPr lang="nl-N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dirty="0" err="1">
                <a:solidFill>
                  <a:schemeClr val="accent1">
                    <a:lumMod val="75000"/>
                  </a:schemeClr>
                </a:solidFill>
              </a:rPr>
              <a:t>RadioCafé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Driebergen</a:t>
            </a:r>
            <a:br>
              <a:rPr lang="nl-N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Philips BX645U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87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nl-NL" dirty="0"/>
              <a:t>Bad speaker</a:t>
            </a:r>
          </a:p>
          <a:p>
            <a:r>
              <a:rPr lang="nl-NL" dirty="0" err="1"/>
              <a:t>Erres</a:t>
            </a:r>
            <a:r>
              <a:rPr lang="nl-NL" dirty="0"/>
              <a:t> KY504</a:t>
            </a:r>
          </a:p>
          <a:p>
            <a:r>
              <a:rPr lang="nl-NL" dirty="0"/>
              <a:t>Eitje &amp; Pendule</a:t>
            </a:r>
          </a:p>
          <a:p>
            <a:r>
              <a:rPr lang="nl-NL" dirty="0" err="1"/>
              <a:t>MinGig</a:t>
            </a:r>
            <a:r>
              <a:rPr lang="nl-NL" dirty="0"/>
              <a:t> &amp; BX645U</a:t>
            </a:r>
          </a:p>
          <a:p>
            <a:r>
              <a:rPr lang="nl-NL" dirty="0"/>
              <a:t>Philips AE3405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39</a:t>
            </a:fld>
            <a:endParaRPr lang="nl-NL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7642FF-F1D9-0E79-4167-7A64B0F596C6}"/>
              </a:ext>
            </a:extLst>
          </p:cNvPr>
          <p:cNvSpPr txBox="1">
            <a:spLocks/>
          </p:cNvSpPr>
          <p:nvPr/>
        </p:nvSpPr>
        <p:spPr>
          <a:xfrm>
            <a:off x="4566818" y="1600199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Klaarzetten</a:t>
            </a:r>
          </a:p>
          <a:p>
            <a:r>
              <a:rPr lang="nl-NL" dirty="0"/>
              <a:t>Golfrekker op NPO2</a:t>
            </a:r>
          </a:p>
          <a:p>
            <a:r>
              <a:rPr lang="nl-NL" dirty="0" err="1"/>
              <a:t>Ruysdael</a:t>
            </a:r>
            <a:r>
              <a:rPr lang="nl-NL"/>
              <a:t> op Country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93384"/>
            <a:ext cx="8229600" cy="523160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Wat is er op AM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beluisteren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Inbouw</a:t>
            </a:r>
            <a:r>
              <a:rPr lang="en-US" dirty="0"/>
              <a:t> van FM / Bluetooth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speaker/</a:t>
            </a:r>
            <a:r>
              <a:rPr lang="en-US" dirty="0" err="1"/>
              <a:t>kast</a:t>
            </a:r>
            <a:endParaRPr lang="en-US" dirty="0"/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dirty="0" err="1"/>
              <a:t>Gebruik</a:t>
            </a:r>
            <a:r>
              <a:rPr lang="en-US" dirty="0"/>
              <a:t> LF </a:t>
            </a:r>
            <a:r>
              <a:rPr lang="en-US" dirty="0" err="1"/>
              <a:t>deel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Minizenders</a:t>
            </a:r>
            <a:endParaRPr lang="en-US" dirty="0"/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dirty="0" err="1"/>
              <a:t>Moduleerbare</a:t>
            </a:r>
            <a:r>
              <a:rPr lang="en-US" dirty="0"/>
              <a:t> </a:t>
            </a:r>
            <a:r>
              <a:rPr lang="en-US" dirty="0" err="1"/>
              <a:t>meetzender</a:t>
            </a:r>
            <a:endParaRPr lang="en-US" dirty="0"/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dirty="0" err="1"/>
              <a:t>Buizenzenders</a:t>
            </a:r>
            <a:endParaRPr lang="en-US" dirty="0"/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dirty="0" err="1"/>
              <a:t>Transistorzenders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multizenders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4520F-B042-31DD-AAB1-653D67ED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AM: Het wordt stil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B71063-DCE0-5B29-D886-86D3B0100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LG geen Duitse en Franse zenders meer</a:t>
            </a:r>
          </a:p>
          <a:p>
            <a:pPr lvl="1"/>
            <a:r>
              <a:rPr lang="nl-NL" dirty="0"/>
              <a:t>Wel Roemenië, BBC, Polen, Denemarken, Ierland</a:t>
            </a:r>
          </a:p>
          <a:p>
            <a:pPr lvl="1"/>
            <a:endParaRPr lang="nl-NL" dirty="0"/>
          </a:p>
          <a:p>
            <a:r>
              <a:rPr lang="nl-NL" dirty="0"/>
              <a:t>Op MG geen NL, Du zender meer</a:t>
            </a:r>
          </a:p>
          <a:p>
            <a:r>
              <a:rPr lang="nl-NL" dirty="0"/>
              <a:t>Wel: Engeland, Frankrijk, Spanje</a:t>
            </a:r>
          </a:p>
          <a:p>
            <a:endParaRPr lang="nl-NL" dirty="0"/>
          </a:p>
          <a:p>
            <a:r>
              <a:rPr lang="nl-NL" dirty="0"/>
              <a:t>Op KG vooral Roemenië en China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4D6DEE-D23F-5567-31ED-01D66EA2B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46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D4B85-9043-AD52-8147-14A2E1C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 of niet?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DACC33-D486-FB79-99C1-62727C62D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Op KG popprogramma’s en piraten</a:t>
            </a:r>
          </a:p>
          <a:p>
            <a:endParaRPr lang="nl-NL" dirty="0"/>
          </a:p>
          <a:p>
            <a:r>
              <a:rPr lang="nl-NL" dirty="0"/>
              <a:t>Op MG BBC, Caroline, Talk (avond)</a:t>
            </a:r>
          </a:p>
          <a:p>
            <a:endParaRPr lang="nl-NL" dirty="0"/>
          </a:p>
          <a:p>
            <a:r>
              <a:rPr lang="nl-NL" dirty="0"/>
              <a:t>Nederlandse zenders: LPAM</a:t>
            </a:r>
          </a:p>
          <a:p>
            <a:pPr lvl="1"/>
            <a:r>
              <a:rPr lang="nl-NL" dirty="0"/>
              <a:t>Low Power Amplitude </a:t>
            </a:r>
            <a:r>
              <a:rPr lang="nl-NL" dirty="0" err="1"/>
              <a:t>Modulation</a:t>
            </a:r>
            <a:r>
              <a:rPr lang="nl-NL" dirty="0"/>
              <a:t>, 1/50/100W</a:t>
            </a:r>
          </a:p>
          <a:p>
            <a:pPr lvl="1"/>
            <a:r>
              <a:rPr lang="nl-NL" dirty="0"/>
              <a:t>97 vergunningen (januari 2023)</a:t>
            </a:r>
          </a:p>
          <a:p>
            <a:pPr lvl="1"/>
            <a:r>
              <a:rPr lang="nl-NL" dirty="0"/>
              <a:t>Overdag te horen, 20 tot 70km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C6CA08-3DFD-21EC-A447-4624084B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57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B61D1-757A-6A11-E0A2-6F8C67D6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December: </a:t>
            </a:r>
            <a:r>
              <a:rPr lang="nl-NL" dirty="0"/>
              <a:t>batterijradio’s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87A52B-13AA-4162-B344-2D0C18669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Demo 122ABC (1941) van Geri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FCBD1F-8CE1-2E17-58DD-0190B4C3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E19080-3B07-D6C8-0BC9-054D0734A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5" t="8343" b="10658"/>
          <a:stretch/>
        </p:blipFill>
        <p:spPr>
          <a:xfrm>
            <a:off x="488499" y="2348880"/>
            <a:ext cx="7355909" cy="41900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F78A100-0DF4-2CB3-79F5-6CB45B9F2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26" y="1423384"/>
            <a:ext cx="2838450" cy="301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9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600D689-423C-00DC-22A5-654861C7D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98777"/>
            <a:ext cx="3640697" cy="36406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1697D0-3DD1-5E5F-206A-49C75F53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Demo 122ABC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C684C5-9BCE-3382-CC70-2E76130E1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Snelle opwarming (direct verhit)</a:t>
            </a:r>
          </a:p>
          <a:p>
            <a:r>
              <a:rPr lang="nl-NL" dirty="0"/>
              <a:t>Richteffect van raamantenne</a:t>
            </a:r>
          </a:p>
          <a:p>
            <a:r>
              <a:rPr lang="nl-NL" dirty="0"/>
              <a:t>BBC 433m, Talk 247m, </a:t>
            </a:r>
            <a:r>
              <a:rPr lang="nl-NL" dirty="0" err="1"/>
              <a:t>Kossuth</a:t>
            </a:r>
            <a:r>
              <a:rPr lang="nl-NL" dirty="0"/>
              <a:t> 556m</a:t>
            </a:r>
          </a:p>
          <a:p>
            <a:r>
              <a:rPr lang="nl-NL" dirty="0"/>
              <a:t>LPAM: 1008AM</a:t>
            </a:r>
          </a:p>
          <a:p>
            <a:endParaRPr lang="nl-NL" dirty="0"/>
          </a:p>
          <a:p>
            <a:r>
              <a:rPr lang="nl-NL"/>
              <a:t>Spitfire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40EC84-C24B-21D0-4D41-592FBB32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52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60454-A34B-6369-551C-A8071249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 Zenderaanbod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000652-EFF2-32C8-57E2-8EE83E1D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Grote krachtpatsers zijn weg!</a:t>
            </a:r>
          </a:p>
          <a:p>
            <a:r>
              <a:rPr lang="nl-NL" dirty="0"/>
              <a:t>Aanbod erg uiteenlopend per plaats</a:t>
            </a:r>
          </a:p>
          <a:p>
            <a:r>
              <a:rPr lang="nl-NL" dirty="0"/>
              <a:t>LPAM: Veel “Golden </a:t>
            </a:r>
            <a:r>
              <a:rPr lang="nl-NL" dirty="0" err="1"/>
              <a:t>Oldies</a:t>
            </a:r>
            <a:r>
              <a:rPr lang="nl-NL" dirty="0"/>
              <a:t>”</a:t>
            </a:r>
          </a:p>
          <a:p>
            <a:r>
              <a:rPr lang="nl-NL" dirty="0"/>
              <a:t>Ontvangst in huiskamer te zwak, </a:t>
            </a:r>
            <a:br>
              <a:rPr lang="nl-NL" dirty="0"/>
            </a:br>
            <a:r>
              <a:rPr lang="nl-NL" dirty="0"/>
              <a:t>buitenantenne/zolder nodig</a:t>
            </a:r>
          </a:p>
          <a:p>
            <a:endParaRPr lang="nl-NL" dirty="0"/>
          </a:p>
          <a:p>
            <a:r>
              <a:rPr lang="nl-NL" dirty="0"/>
              <a:t>FM: Niet meer op kabel, wel veel ether</a:t>
            </a:r>
            <a:br>
              <a:rPr lang="nl-NL" dirty="0"/>
            </a:br>
            <a:r>
              <a:rPr lang="nl-NL" dirty="0"/>
              <a:t>Signaal soms binnenshuis zwak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810FE7-273F-75A7-8B43-0796480E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0422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1046</Words>
  <Application>Microsoft Office PowerPoint</Application>
  <PresentationFormat>Diavoorstelling (4:3)</PresentationFormat>
  <Paragraphs>290</Paragraphs>
  <Slides>39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39</vt:i4>
      </vt:variant>
    </vt:vector>
  </HeadingPairs>
  <TitlesOfParts>
    <vt:vector size="44" baseType="lpstr">
      <vt:lpstr>Arial</vt:lpstr>
      <vt:lpstr>Calibri</vt:lpstr>
      <vt:lpstr>Wingdings</vt:lpstr>
      <vt:lpstr>Kantoorthema</vt:lpstr>
      <vt:lpstr>1_Kantoorthema</vt:lpstr>
      <vt:lpstr>Radio’s laten spelen</vt:lpstr>
      <vt:lpstr>Radio voor de sier?</vt:lpstr>
      <vt:lpstr>Gebruik, Testen of Demo?</vt:lpstr>
      <vt:lpstr>Wat gaan we doen</vt:lpstr>
      <vt:lpstr>1. AM: Het wordt stil …</vt:lpstr>
      <vt:lpstr>… of niet?</vt:lpstr>
      <vt:lpstr>December: batterijradio’s</vt:lpstr>
      <vt:lpstr>Demo 122ABC </vt:lpstr>
      <vt:lpstr>Samenvatting Zenderaanbod</vt:lpstr>
      <vt:lpstr>2. Inbouw van FM / Bluetooth</vt:lpstr>
      <vt:lpstr>Alleen luidspreker: Tesla (1948)</vt:lpstr>
      <vt:lpstr>Electronica uit Eitje, 31x42mm</vt:lpstr>
      <vt:lpstr>Inbouw in Tesla Rytmus</vt:lpstr>
      <vt:lpstr>De Philips Pendule (1930)</vt:lpstr>
      <vt:lpstr>Inbouw van unit op LF deel</vt:lpstr>
      <vt:lpstr>Ali module kaal (ondersteboven)</vt:lpstr>
      <vt:lpstr>Buizentoestel: Erres KY504</vt:lpstr>
      <vt:lpstr>Losse unit via PU ingang</vt:lpstr>
      <vt:lpstr>Werkt op Philips BX645U</vt:lpstr>
      <vt:lpstr>Samenvatting Ombouw</vt:lpstr>
      <vt:lpstr>3. Minizenders</vt:lpstr>
      <vt:lpstr>Leader LSG-10 (1960)</vt:lpstr>
      <vt:lpstr>Otto’s PLL-zender</vt:lpstr>
      <vt:lpstr>Extra: Raspberry PI sturing</vt:lpstr>
      <vt:lpstr>Internetbediening</vt:lpstr>
      <vt:lpstr>Buizenzender: TWEAMZ</vt:lpstr>
      <vt:lpstr>Ruysdael (2020)</vt:lpstr>
      <vt:lpstr>Ruysdael (2020)</vt:lpstr>
      <vt:lpstr>Meteen ook voor Korte Golf</vt:lpstr>
      <vt:lpstr>Minizenders FM</vt:lpstr>
      <vt:lpstr>Meerkanaals</vt:lpstr>
      <vt:lpstr>Opbouw 5TX Luzern</vt:lpstr>
      <vt:lpstr>Modulateur AM multifréquence</vt:lpstr>
      <vt:lpstr>Verdere ontwikkeling</vt:lpstr>
      <vt:lpstr>Koppeling is bedraad</vt:lpstr>
      <vt:lpstr>4. Conclusies</vt:lpstr>
      <vt:lpstr>Minizender of inbouw?</vt:lpstr>
      <vt:lpstr>LC-Kring 3/23: Philips AE3405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82</cp:revision>
  <dcterms:created xsi:type="dcterms:W3CDTF">2019-01-19T09:21:01Z</dcterms:created>
  <dcterms:modified xsi:type="dcterms:W3CDTF">2023-02-08T13:29:07Z</dcterms:modified>
</cp:coreProperties>
</file>