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78" r:id="rId3"/>
    <p:sldId id="326" r:id="rId4"/>
    <p:sldId id="327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6" autoAdjust="0"/>
    <p:restoredTop sz="94727" autoAdjust="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2F26E5-EEE8-4C96-960C-2957C271D158}" type="datetimeFigureOut">
              <a:rPr lang="nl-NL" smtClean="0"/>
              <a:t>11-8-2026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7AB2FB-EE13-491B-8E66-126490C0FA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6991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68B74-88D8-4BCA-9660-AF4BE3F796C8}" type="datetime1">
              <a:rPr lang="nl-NL" smtClean="0"/>
              <a:t>11-8-2026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5BBD5-B01C-4644-AB10-59F11E5671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5343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517C7-736B-4D69-99E1-B2EC9C308E91}" type="datetime1">
              <a:rPr lang="nl-NL" smtClean="0"/>
              <a:t>11-8-2026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5BBD5-B01C-4644-AB10-59F11E5671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2641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0307B-E96D-4DED-B142-4FBECAA9DA32}" type="datetime1">
              <a:rPr lang="nl-NL" smtClean="0"/>
              <a:t>11-8-2026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5BBD5-B01C-4644-AB10-59F11E5671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5468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8271A-451D-4A0D-91C1-DAF4C44835B4}" type="datetime1">
              <a:rPr lang="nl-NL" smtClean="0"/>
              <a:t>11-8-2026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5BBD5-B01C-4644-AB10-59F11E5671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5905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E0088-4EEB-4EB6-957F-C81C88E4C1F6}" type="datetime1">
              <a:rPr lang="nl-NL" smtClean="0"/>
              <a:t>11-8-2026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5BBD5-B01C-4644-AB10-59F11E5671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6070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168F2-B85A-479E-BFF6-1B74DEF70B37}" type="datetime1">
              <a:rPr lang="nl-NL" smtClean="0"/>
              <a:t>11-8-2026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5BBD5-B01C-4644-AB10-59F11E5671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593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0E11F-FF4A-4923-B558-F6AC7BEDBB03}" type="datetime1">
              <a:rPr lang="nl-NL" smtClean="0"/>
              <a:t>11-8-2026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5BBD5-B01C-4644-AB10-59F11E5671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5063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6995F-26CE-4207-AB5F-985F2361B3B8}" type="datetime1">
              <a:rPr lang="nl-NL" smtClean="0"/>
              <a:t>11-8-2026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5BBD5-B01C-4644-AB10-59F11E5671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646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F88A-77C9-47CB-9413-6DFAE1938A43}" type="datetime1">
              <a:rPr lang="nl-NL" smtClean="0"/>
              <a:t>11-8-2026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5BBD5-B01C-4644-AB10-59F11E5671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9455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9D758-FCB6-487F-B4AB-194F08028C7D}" type="datetime1">
              <a:rPr lang="nl-NL" smtClean="0"/>
              <a:t>11-8-2026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5BBD5-B01C-4644-AB10-59F11E5671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6185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3ECFC-19EB-4284-9FCC-473230671DB6}" type="datetime1">
              <a:rPr lang="nl-NL" smtClean="0"/>
              <a:t>11-8-2026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5BBD5-B01C-4644-AB10-59F11E5671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5794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2FEC4-701A-40FC-B436-9F5D2C077D9D}" type="datetime1">
              <a:rPr lang="nl-NL" smtClean="0"/>
              <a:t>11-8-2026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5BBD5-B01C-4644-AB10-59F11E5671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7942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700087"/>
            <a:ext cx="7772400" cy="1038225"/>
          </a:xfrm>
        </p:spPr>
        <p:txBody>
          <a:bodyPr/>
          <a:lstStyle/>
          <a:p>
            <a:r>
              <a:rPr lang="nl-NL" dirty="0" err="1"/>
              <a:t>Zenith</a:t>
            </a:r>
            <a:r>
              <a:rPr lang="nl-NL" dirty="0"/>
              <a:t> Y727 (USA, 1956)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43608" y="5195912"/>
            <a:ext cx="7200800" cy="1343000"/>
          </a:xfrm>
        </p:spPr>
        <p:txBody>
          <a:bodyPr/>
          <a:lstStyle/>
          <a:p>
            <a:r>
              <a:rPr lang="en-US" dirty="0"/>
              <a:t>Gerard Tel</a:t>
            </a:r>
          </a:p>
          <a:p>
            <a:r>
              <a:rPr lang="en-US" dirty="0"/>
              <a:t>LC-Kring 11/11/2026 om 19.30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238B83E-1587-48B3-B361-3358E7123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5BBD5-B01C-4644-AB10-59F11E567185}" type="slidenum">
              <a:rPr lang="nl-NL" smtClean="0"/>
              <a:t>1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7E42ED3-CE81-38F1-7369-53F87E3D1C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21" y="1591785"/>
            <a:ext cx="4737635" cy="356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698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 </a:t>
            </a:r>
            <a:r>
              <a:rPr lang="en-US" dirty="0" err="1"/>
              <a:t>gaan</a:t>
            </a:r>
            <a:r>
              <a:rPr lang="en-US" dirty="0"/>
              <a:t> we </a:t>
            </a:r>
            <a:r>
              <a:rPr lang="en-US" dirty="0" err="1"/>
              <a:t>doen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94A977A-F9AC-45AF-AF62-B49EC5988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5BBD5-B01C-4644-AB10-59F11E567185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4516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D04F4F-2C2D-42A8-9FDB-DAE49FE12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Conclusies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98B0995-8A96-4A2D-B543-8473E7C36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BA624F3-3FB8-4D6B-A1CF-F28337326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5BBD5-B01C-4644-AB10-59F11E567185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1283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9E394-A954-1111-3FF9-129B6B51F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Meenemen / Tonen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23043-BF58-216F-C94E-3DF75F5AD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2242B4-21EC-3EAB-A9EC-0AEAE78EA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5BBD5-B01C-4644-AB10-59F11E567185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60461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1844</TotalTime>
  <Words>25</Words>
  <Application>Microsoft Office PowerPoint</Application>
  <PresentationFormat>Diavoorstelling (4:3)</PresentationFormat>
  <Paragraphs>10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7" baseType="lpstr">
      <vt:lpstr>Arial</vt:lpstr>
      <vt:lpstr>Calibri</vt:lpstr>
      <vt:lpstr>Kantoorthema</vt:lpstr>
      <vt:lpstr>Zenith Y727 (USA, 1956)</vt:lpstr>
      <vt:lpstr>Wat gaan we doen</vt:lpstr>
      <vt:lpstr>Conclusies</vt:lpstr>
      <vt:lpstr>Meenemen / Tonen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Gerard</dc:creator>
  <cp:lastModifiedBy>Gerard Tel</cp:lastModifiedBy>
  <cp:revision>54</cp:revision>
  <dcterms:created xsi:type="dcterms:W3CDTF">2019-01-19T09:21:01Z</dcterms:created>
  <dcterms:modified xsi:type="dcterms:W3CDTF">2026-08-11T10:44:11Z</dcterms:modified>
</cp:coreProperties>
</file>